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84" r:id="rId3"/>
    <p:sldMasterId id="2147483702" r:id="rId4"/>
    <p:sldMasterId id="2147483709" r:id="rId5"/>
    <p:sldMasterId id="2147483736" r:id="rId6"/>
    <p:sldMasterId id="2147483748" r:id="rId7"/>
  </p:sldMasterIdLst>
  <p:notesMasterIdLst>
    <p:notesMasterId r:id="rId21"/>
  </p:notesMasterIdLst>
  <p:sldIdLst>
    <p:sldId id="604" r:id="rId8"/>
    <p:sldId id="800" r:id="rId9"/>
    <p:sldId id="784" r:id="rId10"/>
    <p:sldId id="801" r:id="rId11"/>
    <p:sldId id="788" r:id="rId12"/>
    <p:sldId id="641" r:id="rId13"/>
    <p:sldId id="802" r:id="rId14"/>
    <p:sldId id="790" r:id="rId15"/>
    <p:sldId id="791" r:id="rId16"/>
    <p:sldId id="803" r:id="rId17"/>
    <p:sldId id="752" r:id="rId18"/>
    <p:sldId id="644"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0C0"/>
    <a:srgbClr val="019EDC"/>
    <a:srgbClr val="E28B0F"/>
    <a:srgbClr val="D0CECE"/>
    <a:srgbClr val="019EDB"/>
    <a:srgbClr val="F79646"/>
    <a:srgbClr val="4BACC6"/>
    <a:srgbClr val="FFCC00"/>
    <a:srgbClr val="9BF4A4"/>
    <a:srgbClr val="FFD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47937-6BE5-4935-9370-56D8CD8916CC}" v="2" dt="2023-02-13T08:41:39.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5"/>
    <p:restoredTop sz="94972"/>
  </p:normalViewPr>
  <p:slideViewPr>
    <p:cSldViewPr snapToGrid="0" snapToObjects="1">
      <p:cViewPr varScale="1">
        <p:scale>
          <a:sx n="62" d="100"/>
          <a:sy n="62" d="100"/>
        </p:scale>
        <p:origin x="580" y="48"/>
      </p:cViewPr>
      <p:guideLst/>
    </p:cSldViewPr>
  </p:slideViewPr>
  <p:outlineViewPr>
    <p:cViewPr>
      <p:scale>
        <a:sx n="33" d="100"/>
        <a:sy n="33" d="100"/>
      </p:scale>
      <p:origin x="0" y="0"/>
    </p:cViewPr>
  </p:outlineViewPr>
  <p:notesTextViewPr>
    <p:cViewPr>
      <p:scale>
        <a:sx n="1" d="1"/>
        <a:sy n="1" d="1"/>
      </p:scale>
      <p:origin x="0" y="-112"/>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e Bravo" userId="c5397ad6-742c-4a41-b3ad-ab18f4bae3bd" providerId="ADAL" clId="{0A047937-6BE5-4935-9370-56D8CD8916CC}"/>
    <pc:docChg chg="custSel delSld modSld">
      <pc:chgData name="Jorge Bravo" userId="c5397ad6-742c-4a41-b3ad-ab18f4bae3bd" providerId="ADAL" clId="{0A047937-6BE5-4935-9370-56D8CD8916CC}" dt="2023-02-13T10:20:57.438" v="2747" actId="20577"/>
      <pc:docMkLst>
        <pc:docMk/>
      </pc:docMkLst>
      <pc:sldChg chg="modSp mod">
        <pc:chgData name="Jorge Bravo" userId="c5397ad6-742c-4a41-b3ad-ab18f4bae3bd" providerId="ADAL" clId="{0A047937-6BE5-4935-9370-56D8CD8916CC}" dt="2023-02-13T08:41:39.127" v="1386" actId="20577"/>
        <pc:sldMkLst>
          <pc:docMk/>
          <pc:sldMk cId="3934735230" sldId="267"/>
        </pc:sldMkLst>
        <pc:spChg chg="mod">
          <ac:chgData name="Jorge Bravo" userId="c5397ad6-742c-4a41-b3ad-ab18f4bae3bd" providerId="ADAL" clId="{0A047937-6BE5-4935-9370-56D8CD8916CC}" dt="2023-02-13T08:41:39.127" v="1386" actId="20577"/>
          <ac:spMkLst>
            <pc:docMk/>
            <pc:sldMk cId="3934735230" sldId="267"/>
            <ac:spMk id="2" creationId="{4B1FBFAF-794A-40E0-A589-97B17018AF79}"/>
          </ac:spMkLst>
        </pc:spChg>
      </pc:sldChg>
      <pc:sldChg chg="modSp mod">
        <pc:chgData name="Jorge Bravo" userId="c5397ad6-742c-4a41-b3ad-ab18f4bae3bd" providerId="ADAL" clId="{0A047937-6BE5-4935-9370-56D8CD8916CC}" dt="2023-02-13T08:46:01.639" v="1475" actId="207"/>
        <pc:sldMkLst>
          <pc:docMk/>
          <pc:sldMk cId="2193999623" sldId="604"/>
        </pc:sldMkLst>
        <pc:spChg chg="mod">
          <ac:chgData name="Jorge Bravo" userId="c5397ad6-742c-4a41-b3ad-ab18f4bae3bd" providerId="ADAL" clId="{0A047937-6BE5-4935-9370-56D8CD8916CC}" dt="2023-02-13T08:46:01.639" v="1475" actId="207"/>
          <ac:spMkLst>
            <pc:docMk/>
            <pc:sldMk cId="2193999623" sldId="604"/>
            <ac:spMk id="10" creationId="{2265AAE6-E932-BD4D-BDFE-6E181E67F0EB}"/>
          </ac:spMkLst>
        </pc:spChg>
      </pc:sldChg>
      <pc:sldChg chg="del">
        <pc:chgData name="Jorge Bravo" userId="c5397ad6-742c-4a41-b3ad-ab18f4bae3bd" providerId="ADAL" clId="{0A047937-6BE5-4935-9370-56D8CD8916CC}" dt="2023-02-13T09:26:12.124" v="2081" actId="47"/>
        <pc:sldMkLst>
          <pc:docMk/>
          <pc:sldMk cId="3823999944" sldId="628"/>
        </pc:sldMkLst>
      </pc:sldChg>
      <pc:sldChg chg="modNotesTx">
        <pc:chgData name="Jorge Bravo" userId="c5397ad6-742c-4a41-b3ad-ab18f4bae3bd" providerId="ADAL" clId="{0A047937-6BE5-4935-9370-56D8CD8916CC}" dt="2023-02-13T10:04:51.140" v="2589" actId="20577"/>
        <pc:sldMkLst>
          <pc:docMk/>
          <pc:sldMk cId="832954373" sldId="641"/>
        </pc:sldMkLst>
      </pc:sldChg>
      <pc:sldChg chg="delSp modSp mod modNotesTx">
        <pc:chgData name="Jorge Bravo" userId="c5397ad6-742c-4a41-b3ad-ab18f4bae3bd" providerId="ADAL" clId="{0A047937-6BE5-4935-9370-56D8CD8916CC}" dt="2023-02-13T10:20:57.438" v="2747" actId="20577"/>
        <pc:sldMkLst>
          <pc:docMk/>
          <pc:sldMk cId="418965998" sldId="644"/>
        </pc:sldMkLst>
        <pc:spChg chg="mod">
          <ac:chgData name="Jorge Bravo" userId="c5397ad6-742c-4a41-b3ad-ab18f4bae3bd" providerId="ADAL" clId="{0A047937-6BE5-4935-9370-56D8CD8916CC}" dt="2023-02-13T09:55:35.719" v="2472" actId="20577"/>
          <ac:spMkLst>
            <pc:docMk/>
            <pc:sldMk cId="418965998" sldId="644"/>
            <ac:spMk id="2" creationId="{99497233-0B29-5185-CF44-530F53BD2550}"/>
          </ac:spMkLst>
        </pc:spChg>
        <pc:spChg chg="del">
          <ac:chgData name="Jorge Bravo" userId="c5397ad6-742c-4a41-b3ad-ab18f4bae3bd" providerId="ADAL" clId="{0A047937-6BE5-4935-9370-56D8CD8916CC}" dt="2023-02-13T09:56:00.412" v="2473" actId="478"/>
          <ac:spMkLst>
            <pc:docMk/>
            <pc:sldMk cId="418965998" sldId="644"/>
            <ac:spMk id="10" creationId="{3056E883-5321-B465-1D13-2A8330D373E6}"/>
          </ac:spMkLst>
        </pc:spChg>
      </pc:sldChg>
      <pc:sldChg chg="modSp mod modNotesTx">
        <pc:chgData name="Jorge Bravo" userId="c5397ad6-742c-4a41-b3ad-ab18f4bae3bd" providerId="ADAL" clId="{0A047937-6BE5-4935-9370-56D8CD8916CC}" dt="2023-02-13T10:18:55.159" v="2712" actId="20577"/>
        <pc:sldMkLst>
          <pc:docMk/>
          <pc:sldMk cId="928462904" sldId="784"/>
        </pc:sldMkLst>
        <pc:spChg chg="mod">
          <ac:chgData name="Jorge Bravo" userId="c5397ad6-742c-4a41-b3ad-ab18f4bae3bd" providerId="ADAL" clId="{0A047937-6BE5-4935-9370-56D8CD8916CC}" dt="2023-02-13T10:18:55.159" v="2712" actId="20577"/>
          <ac:spMkLst>
            <pc:docMk/>
            <pc:sldMk cId="928462904" sldId="784"/>
            <ac:spMk id="5" creationId="{49365FA6-3FFA-3DBB-3B6C-7124B97DF993}"/>
          </ac:spMkLst>
        </pc:spChg>
      </pc:sldChg>
      <pc:sldChg chg="modSp mod modNotesTx">
        <pc:chgData name="Jorge Bravo" userId="c5397ad6-742c-4a41-b3ad-ab18f4bae3bd" providerId="ADAL" clId="{0A047937-6BE5-4935-9370-56D8CD8916CC}" dt="2023-02-13T08:49:21.110" v="1673" actId="20577"/>
        <pc:sldMkLst>
          <pc:docMk/>
          <pc:sldMk cId="2524562354" sldId="788"/>
        </pc:sldMkLst>
        <pc:spChg chg="mod">
          <ac:chgData name="Jorge Bravo" userId="c5397ad6-742c-4a41-b3ad-ab18f4bae3bd" providerId="ADAL" clId="{0A047937-6BE5-4935-9370-56D8CD8916CC}" dt="2023-02-13T08:48:23.968" v="1580" actId="20577"/>
          <ac:spMkLst>
            <pc:docMk/>
            <pc:sldMk cId="2524562354" sldId="788"/>
            <ac:spMk id="14" creationId="{0944769E-C388-E977-3214-2F4408C72CC0}"/>
          </ac:spMkLst>
        </pc:spChg>
      </pc:sldChg>
      <pc:sldChg chg="modSp mod">
        <pc:chgData name="Jorge Bravo" userId="c5397ad6-742c-4a41-b3ad-ab18f4bae3bd" providerId="ADAL" clId="{0A047937-6BE5-4935-9370-56D8CD8916CC}" dt="2023-02-13T08:51:16.105" v="1680" actId="20577"/>
        <pc:sldMkLst>
          <pc:docMk/>
          <pc:sldMk cId="583699516" sldId="791"/>
        </pc:sldMkLst>
        <pc:spChg chg="mod">
          <ac:chgData name="Jorge Bravo" userId="c5397ad6-742c-4a41-b3ad-ab18f4bae3bd" providerId="ADAL" clId="{0A047937-6BE5-4935-9370-56D8CD8916CC}" dt="2023-02-13T08:51:16.105" v="1680" actId="20577"/>
          <ac:spMkLst>
            <pc:docMk/>
            <pc:sldMk cId="583699516" sldId="791"/>
            <ac:spMk id="5" creationId="{5337427B-BB58-28FA-57B5-682B0D06BEB9}"/>
          </ac:spMkLst>
        </pc:spChg>
      </pc:sldChg>
      <pc:sldChg chg="modNotesTx">
        <pc:chgData name="Jorge Bravo" userId="c5397ad6-742c-4a41-b3ad-ab18f4bae3bd" providerId="ADAL" clId="{0A047937-6BE5-4935-9370-56D8CD8916CC}" dt="2023-02-13T09:20:35.824" v="1744" actId="5793"/>
        <pc:sldMkLst>
          <pc:docMk/>
          <pc:sldMk cId="392112227" sldId="800"/>
        </pc:sldMkLst>
      </pc:sldChg>
      <pc:sldChg chg="modSp mod">
        <pc:chgData name="Jorge Bravo" userId="c5397ad6-742c-4a41-b3ad-ab18f4bae3bd" providerId="ADAL" clId="{0A047937-6BE5-4935-9370-56D8CD8916CC}" dt="2023-02-13T08:27:37.439" v="679" actId="20577"/>
        <pc:sldMkLst>
          <pc:docMk/>
          <pc:sldMk cId="1722105739" sldId="801"/>
        </pc:sldMkLst>
        <pc:spChg chg="mod">
          <ac:chgData name="Jorge Bravo" userId="c5397ad6-742c-4a41-b3ad-ab18f4bae3bd" providerId="ADAL" clId="{0A047937-6BE5-4935-9370-56D8CD8916CC}" dt="2023-02-13T08:27:37.439" v="679" actId="20577"/>
          <ac:spMkLst>
            <pc:docMk/>
            <pc:sldMk cId="1722105739" sldId="801"/>
            <ac:spMk id="3" creationId="{94E7AABF-0749-1B17-F9C2-0402C610C56A}"/>
          </ac:spMkLst>
        </pc:spChg>
      </pc:sldChg>
      <pc:sldChg chg="modSp mod modNotesTx">
        <pc:chgData name="Jorge Bravo" userId="c5397ad6-742c-4a41-b3ad-ab18f4bae3bd" providerId="ADAL" clId="{0A047937-6BE5-4935-9370-56D8CD8916CC}" dt="2023-02-13T10:05:36.361" v="2592" actId="20577"/>
        <pc:sldMkLst>
          <pc:docMk/>
          <pc:sldMk cId="686186572" sldId="802"/>
        </pc:sldMkLst>
        <pc:spChg chg="mod">
          <ac:chgData name="Jorge Bravo" userId="c5397ad6-742c-4a41-b3ad-ab18f4bae3bd" providerId="ADAL" clId="{0A047937-6BE5-4935-9370-56D8CD8916CC}" dt="2023-02-13T07:58:38.182" v="171" actId="20577"/>
          <ac:spMkLst>
            <pc:docMk/>
            <pc:sldMk cId="686186572" sldId="802"/>
            <ac:spMk id="6" creationId="{7AA49AE0-1483-651B-72E9-184C26C80271}"/>
          </ac:spMkLst>
        </pc:spChg>
      </pc:sldChg>
      <pc:sldChg chg="modSp mod">
        <pc:chgData name="Jorge Bravo" userId="c5397ad6-742c-4a41-b3ad-ab18f4bae3bd" providerId="ADAL" clId="{0A047937-6BE5-4935-9370-56D8CD8916CC}" dt="2023-02-13T08:42:43.472" v="1411" actId="20577"/>
        <pc:sldMkLst>
          <pc:docMk/>
          <pc:sldMk cId="511850044" sldId="803"/>
        </pc:sldMkLst>
        <pc:spChg chg="mod">
          <ac:chgData name="Jorge Bravo" userId="c5397ad6-742c-4a41-b3ad-ab18f4bae3bd" providerId="ADAL" clId="{0A047937-6BE5-4935-9370-56D8CD8916CC}" dt="2023-02-13T08:42:43.472" v="1411" actId="20577"/>
          <ac:spMkLst>
            <pc:docMk/>
            <pc:sldMk cId="511850044" sldId="803"/>
            <ac:spMk id="3" creationId="{94E7AABF-0749-1B17-F9C2-0402C610C5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93607-139E-8342-8935-D7B6D4CF5048}" type="datetimeFigureOut">
              <a:rPr lang="en-US" smtClean="0"/>
              <a:t>13/02/2023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C8FCC-8372-F241-9A4A-E97C5B41927E}" type="slidenum">
              <a:rPr lang="en-US" smtClean="0"/>
              <a:t>‹#›</a:t>
            </a:fld>
            <a:endParaRPr lang="en-US"/>
          </a:p>
        </p:txBody>
      </p:sp>
    </p:spTree>
    <p:extLst>
      <p:ext uri="{BB962C8B-B14F-4D97-AF65-F5344CB8AC3E}">
        <p14:creationId xmlns:p14="http://schemas.microsoft.com/office/powerpoint/2010/main" val="285820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all know (and Ron and Andy recalled this morning)…</a:t>
            </a:r>
          </a:p>
        </p:txBody>
      </p:sp>
      <p:sp>
        <p:nvSpPr>
          <p:cNvPr id="4" name="Slide Number Placeholder 3"/>
          <p:cNvSpPr>
            <a:spLocks noGrp="1"/>
          </p:cNvSpPr>
          <p:nvPr>
            <p:ph type="sldNum" sz="quarter" idx="5"/>
          </p:nvPr>
        </p:nvSpPr>
        <p:spPr/>
        <p:txBody>
          <a:bodyPr/>
          <a:lstStyle/>
          <a:p>
            <a:fld id="{76AC8FCC-8372-F241-9A4A-E97C5B41927E}" type="slidenum">
              <a:rPr lang="en-US" smtClean="0"/>
              <a:t>2</a:t>
            </a:fld>
            <a:endParaRPr lang="en-US"/>
          </a:p>
        </p:txBody>
      </p:sp>
    </p:spTree>
    <p:extLst>
      <p:ext uri="{BB962C8B-B14F-4D97-AF65-F5344CB8AC3E}">
        <p14:creationId xmlns:p14="http://schemas.microsoft.com/office/powerpoint/2010/main" val="295161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teams that are led or co-led by national government offices, because of the mandate of the UN to </a:t>
            </a:r>
            <a:r>
              <a:rPr lang="en-US" b="1" dirty="0"/>
              <a:t>support MS governments </a:t>
            </a:r>
            <a:r>
              <a:rPr lang="en-US" dirty="0"/>
              <a:t>as well as academic research institutions</a:t>
            </a:r>
          </a:p>
        </p:txBody>
      </p:sp>
      <p:sp>
        <p:nvSpPr>
          <p:cNvPr id="4" name="Slide Number Placeholder 3"/>
          <p:cNvSpPr>
            <a:spLocks noGrp="1"/>
          </p:cNvSpPr>
          <p:nvPr>
            <p:ph type="sldNum" sz="quarter" idx="5"/>
          </p:nvPr>
        </p:nvSpPr>
        <p:spPr/>
        <p:txBody>
          <a:bodyPr/>
          <a:lstStyle/>
          <a:p>
            <a:fld id="{76AC8FCC-8372-F241-9A4A-E97C5B41927E}" type="slidenum">
              <a:rPr lang="en-US" smtClean="0"/>
              <a:t>3</a:t>
            </a:fld>
            <a:endParaRPr lang="en-US"/>
          </a:p>
        </p:txBody>
      </p:sp>
    </p:spTree>
    <p:extLst>
      <p:ext uri="{BB962C8B-B14F-4D97-AF65-F5344CB8AC3E}">
        <p14:creationId xmlns:p14="http://schemas.microsoft.com/office/powerpoint/2010/main" val="263290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were Tim Miller, I would note that the first manual on SNA, published by the UN in 1953, was written by Richard Stone, who went on to win the Nobel Prize in Economics! (in 1984).</a:t>
            </a:r>
          </a:p>
          <a:p>
            <a:r>
              <a:rPr lang="en-US" dirty="0"/>
              <a:t>This year, we will be publishing the 2</a:t>
            </a:r>
            <a:r>
              <a:rPr lang="en-US" baseline="30000" dirty="0"/>
              <a:t>nd</a:t>
            </a:r>
            <a:r>
              <a:rPr lang="en-US" dirty="0"/>
              <a:t> manual on NTTAs, written mostly by Gretchen Donehower. A 3</a:t>
            </a:r>
            <a:r>
              <a:rPr lang="en-US" baseline="30000" dirty="0"/>
              <a:t>rd</a:t>
            </a:r>
            <a:r>
              <a:rPr lang="en-US" dirty="0"/>
              <a:t> manual on NIAs, will be published in 2025</a:t>
            </a:r>
          </a:p>
        </p:txBody>
      </p:sp>
      <p:sp>
        <p:nvSpPr>
          <p:cNvPr id="4" name="Slide Number Placeholder 3"/>
          <p:cNvSpPr>
            <a:spLocks noGrp="1"/>
          </p:cNvSpPr>
          <p:nvPr>
            <p:ph type="sldNum" sz="quarter" idx="5"/>
          </p:nvPr>
        </p:nvSpPr>
        <p:spPr/>
        <p:txBody>
          <a:bodyPr/>
          <a:lstStyle/>
          <a:p>
            <a:fld id="{76AC8FCC-8372-F241-9A4A-E97C5B41927E}" type="slidenum">
              <a:rPr lang="en-US" smtClean="0"/>
              <a:t>5</a:t>
            </a:fld>
            <a:endParaRPr lang="en-US"/>
          </a:p>
        </p:txBody>
      </p:sp>
    </p:spTree>
    <p:extLst>
      <p:ext uri="{BB962C8B-B14F-4D97-AF65-F5344CB8AC3E}">
        <p14:creationId xmlns:p14="http://schemas.microsoft.com/office/powerpoint/2010/main" val="234487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 has a role in setting international standards to measure and analyze the generational economy (its </a:t>
            </a:r>
            <a:r>
              <a:rPr lang="en-US" b="1" dirty="0"/>
              <a:t>normative</a:t>
            </a:r>
            <a:r>
              <a:rPr lang="en-US" dirty="0"/>
              <a:t> function), but also has an </a:t>
            </a:r>
            <a:r>
              <a:rPr lang="en-US" b="1" dirty="0"/>
              <a:t>analytical</a:t>
            </a:r>
            <a:r>
              <a:rPr lang="en-US" dirty="0"/>
              <a:t> function, and integrated the NTA approach, data &amp; results to contribute into the analysis of global development trends – see the 2020 UN Economist Network publication</a:t>
            </a:r>
          </a:p>
        </p:txBody>
      </p:sp>
      <p:sp>
        <p:nvSpPr>
          <p:cNvPr id="4" name="Slide Number Placeholder 3"/>
          <p:cNvSpPr>
            <a:spLocks noGrp="1"/>
          </p:cNvSpPr>
          <p:nvPr>
            <p:ph type="sldNum" sz="quarter" idx="5"/>
          </p:nvPr>
        </p:nvSpPr>
        <p:spPr/>
        <p:txBody>
          <a:bodyPr/>
          <a:lstStyle/>
          <a:p>
            <a:fld id="{76AC8FCC-8372-F241-9A4A-E97C5B41927E}" type="slidenum">
              <a:rPr lang="en-US" smtClean="0"/>
              <a:t>6</a:t>
            </a:fld>
            <a:endParaRPr lang="en-US"/>
          </a:p>
        </p:txBody>
      </p:sp>
    </p:spTree>
    <p:extLst>
      <p:ext uri="{BB962C8B-B14F-4D97-AF65-F5344CB8AC3E}">
        <p14:creationId xmlns:p14="http://schemas.microsoft.com/office/powerpoint/2010/main" val="206193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in addition to its normative and analytical work, the UN undertakes </a:t>
            </a:r>
            <a:r>
              <a:rPr lang="en-US" b="1" dirty="0"/>
              <a:t>operational</a:t>
            </a:r>
            <a:r>
              <a:rPr lang="en-US" dirty="0"/>
              <a:t> work, in this case, by supporting capacity development of its  Member States in the production and use on NTA</a:t>
            </a:r>
          </a:p>
        </p:txBody>
      </p:sp>
      <p:sp>
        <p:nvSpPr>
          <p:cNvPr id="4" name="Slide Number Placeholder 3"/>
          <p:cNvSpPr>
            <a:spLocks noGrp="1"/>
          </p:cNvSpPr>
          <p:nvPr>
            <p:ph type="sldNum" sz="quarter" idx="5"/>
          </p:nvPr>
        </p:nvSpPr>
        <p:spPr/>
        <p:txBody>
          <a:bodyPr/>
          <a:lstStyle/>
          <a:p>
            <a:fld id="{76AC8FCC-8372-F241-9A4A-E97C5B41927E}" type="slidenum">
              <a:rPr lang="en-US" smtClean="0"/>
              <a:t>7</a:t>
            </a:fld>
            <a:endParaRPr lang="en-US"/>
          </a:p>
        </p:txBody>
      </p:sp>
    </p:spTree>
    <p:extLst>
      <p:ext uri="{BB962C8B-B14F-4D97-AF65-F5344CB8AC3E}">
        <p14:creationId xmlns:p14="http://schemas.microsoft.com/office/powerpoint/2010/main" val="14225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AC8FCC-8372-F241-9A4A-E97C5B41927E}" type="slidenum">
              <a:rPr lang="en-US" smtClean="0"/>
              <a:t>9</a:t>
            </a:fld>
            <a:endParaRPr lang="en-US"/>
          </a:p>
        </p:txBody>
      </p:sp>
    </p:spTree>
    <p:extLst>
      <p:ext uri="{BB962C8B-B14F-4D97-AF65-F5344CB8AC3E}">
        <p14:creationId xmlns:p14="http://schemas.microsoft.com/office/powerpoint/2010/main" val="344034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NTA related work </a:t>
            </a:r>
            <a:r>
              <a:rPr lang="en-US"/>
              <a:t>(including </a:t>
            </a:r>
            <a:r>
              <a:rPr lang="en-US" dirty="0"/>
              <a:t>NTTA </a:t>
            </a:r>
            <a:r>
              <a:rPr lang="en-US"/>
              <a:t>and NIA) </a:t>
            </a:r>
            <a:r>
              <a:rPr lang="en-US" dirty="0"/>
              <a:t>is contributing to the discussions on </a:t>
            </a:r>
            <a:r>
              <a:rPr lang="en-US" b="1" dirty="0"/>
              <a:t>Beyond GDP</a:t>
            </a:r>
            <a:r>
              <a:rPr lang="en-US" b="0" dirty="0"/>
              <a:t>.</a:t>
            </a:r>
          </a:p>
          <a:p>
            <a:r>
              <a:rPr lang="en-US" b="0" dirty="0"/>
              <a:t>We will hear more about these connections on the </a:t>
            </a:r>
            <a:r>
              <a:rPr lang="en-US" b="0" u="sng" dirty="0"/>
              <a:t>Friday 9 a.m. workshop </a:t>
            </a:r>
            <a:r>
              <a:rPr lang="en-US" b="0" dirty="0"/>
              <a:t>on “How to measure inequality in National Accounts”</a:t>
            </a:r>
          </a:p>
        </p:txBody>
      </p:sp>
      <p:sp>
        <p:nvSpPr>
          <p:cNvPr id="4" name="Slide Number Placeholder 3"/>
          <p:cNvSpPr>
            <a:spLocks noGrp="1"/>
          </p:cNvSpPr>
          <p:nvPr>
            <p:ph type="sldNum" sz="quarter" idx="5"/>
          </p:nvPr>
        </p:nvSpPr>
        <p:spPr/>
        <p:txBody>
          <a:bodyPr/>
          <a:lstStyle/>
          <a:p>
            <a:fld id="{76AC8FCC-8372-F241-9A4A-E97C5B41927E}" type="slidenum">
              <a:rPr lang="en-US" smtClean="0"/>
              <a:t>12</a:t>
            </a:fld>
            <a:endParaRPr lang="en-US"/>
          </a:p>
        </p:txBody>
      </p:sp>
    </p:spTree>
    <p:extLst>
      <p:ext uri="{BB962C8B-B14F-4D97-AF65-F5344CB8AC3E}">
        <p14:creationId xmlns:p14="http://schemas.microsoft.com/office/powerpoint/2010/main" val="122926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9E49-1600-714F-B92E-6AFCA09148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A6DBA-D025-CB49-A95B-AE58389C3F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AC48B-F5A9-BB48-8EA4-8D66FA003A8F}"/>
              </a:ext>
            </a:extLst>
          </p:cNvPr>
          <p:cNvSpPr>
            <a:spLocks noGrp="1"/>
          </p:cNvSpPr>
          <p:nvPr>
            <p:ph type="dt" sz="half" idx="10"/>
          </p:nvPr>
        </p:nvSpPr>
        <p:spPr/>
        <p:txBody>
          <a:bodyPr/>
          <a:lstStyle/>
          <a:p>
            <a:fld id="{7F140097-2CC7-4749-ADF8-2EE1B14D9C48}" type="datetime1">
              <a:rPr lang="en-US" smtClean="0"/>
              <a:t>13/02/2023</a:t>
            </a:fld>
            <a:endParaRPr lang="en-US"/>
          </a:p>
        </p:txBody>
      </p:sp>
      <p:sp>
        <p:nvSpPr>
          <p:cNvPr id="5" name="Footer Placeholder 4">
            <a:extLst>
              <a:ext uri="{FF2B5EF4-FFF2-40B4-BE49-F238E27FC236}">
                <a16:creationId xmlns:a16="http://schemas.microsoft.com/office/drawing/2014/main" id="{81C1D7FD-B9DA-E447-990B-AA8E9800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52A2A-A13F-7E49-8B7E-E70DF25CC02A}"/>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3940120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93A0-0F85-F74D-92F8-C210599FC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B80CAF-58D4-8240-A4BC-B744DF1D91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5AE86-31ED-4849-877A-941455C3E8AA}"/>
              </a:ext>
            </a:extLst>
          </p:cNvPr>
          <p:cNvSpPr>
            <a:spLocks noGrp="1"/>
          </p:cNvSpPr>
          <p:nvPr>
            <p:ph type="dt" sz="half" idx="10"/>
          </p:nvPr>
        </p:nvSpPr>
        <p:spPr/>
        <p:txBody>
          <a:bodyPr/>
          <a:lstStyle/>
          <a:p>
            <a:fld id="{CA36558A-E96F-BB48-AA2A-D96451A70F1C}" type="datetime1">
              <a:rPr lang="en-US" smtClean="0"/>
              <a:t>13/02/2023</a:t>
            </a:fld>
            <a:endParaRPr lang="en-US"/>
          </a:p>
        </p:txBody>
      </p:sp>
      <p:sp>
        <p:nvSpPr>
          <p:cNvPr id="5" name="Footer Placeholder 4">
            <a:extLst>
              <a:ext uri="{FF2B5EF4-FFF2-40B4-BE49-F238E27FC236}">
                <a16:creationId xmlns:a16="http://schemas.microsoft.com/office/drawing/2014/main" id="{4BA94268-CF04-D941-A1D6-95B5CDD4A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BB990B-35EB-D14D-8769-AD6CFE430107}"/>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274064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DED67B-72D8-CE42-968A-6351B12938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67D8E3-28A8-3541-9A3B-972A708BF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B8AF61-040A-B447-9A8E-F1CA168DDA84}"/>
              </a:ext>
            </a:extLst>
          </p:cNvPr>
          <p:cNvSpPr>
            <a:spLocks noGrp="1"/>
          </p:cNvSpPr>
          <p:nvPr>
            <p:ph type="dt" sz="half" idx="10"/>
          </p:nvPr>
        </p:nvSpPr>
        <p:spPr/>
        <p:txBody>
          <a:bodyPr/>
          <a:lstStyle/>
          <a:p>
            <a:fld id="{65B32719-F223-3A42-8A7E-D69AE3945016}" type="datetime1">
              <a:rPr lang="en-US" smtClean="0"/>
              <a:t>13/02/2023</a:t>
            </a:fld>
            <a:endParaRPr lang="en-US"/>
          </a:p>
        </p:txBody>
      </p:sp>
      <p:sp>
        <p:nvSpPr>
          <p:cNvPr id="5" name="Footer Placeholder 4">
            <a:extLst>
              <a:ext uri="{FF2B5EF4-FFF2-40B4-BE49-F238E27FC236}">
                <a16:creationId xmlns:a16="http://schemas.microsoft.com/office/drawing/2014/main" id="{804EE30E-FEC0-3A47-A7E7-A65C17730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BAE12E-867D-3C40-9AE9-718D7743306D}"/>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307247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9AE92F-572A-2C42-ADDB-BBD120C5111C}"/>
              </a:ext>
            </a:extLst>
          </p:cNvPr>
          <p:cNvSpPr>
            <a:spLocks noGrp="1"/>
          </p:cNvSpPr>
          <p:nvPr>
            <p:ph type="dt" sz="half" idx="10"/>
          </p:nvPr>
        </p:nvSpPr>
        <p:spPr/>
        <p:txBody>
          <a:bodyPr/>
          <a:lstStyle>
            <a:lvl1pPr>
              <a:defRPr/>
            </a:lvl1pPr>
          </a:lstStyle>
          <a:p>
            <a:pPr>
              <a:defRPr/>
            </a:pPr>
            <a:fld id="{898883FF-AC12-D54E-A4A9-90E07089596B}"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0975FBD0-6BF7-AD40-9852-089064C1CD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7DEDF7-A757-2247-992F-7CA0CE090E1D}"/>
              </a:ext>
            </a:extLst>
          </p:cNvPr>
          <p:cNvSpPr>
            <a:spLocks noGrp="1"/>
          </p:cNvSpPr>
          <p:nvPr>
            <p:ph type="sldNum" sz="quarter" idx="12"/>
          </p:nvPr>
        </p:nvSpPr>
        <p:spPr/>
        <p:txBody>
          <a:bodyPr/>
          <a:lstStyle>
            <a:lvl1pPr>
              <a:defRPr/>
            </a:lvl1pPr>
          </a:lstStyle>
          <a:p>
            <a:fld id="{933D2273-44BB-C14B-BE80-2CA592F9F5BB}" type="slidenum">
              <a:rPr lang="en-US" altLang="en-US"/>
              <a:pPr/>
              <a:t>‹#›</a:t>
            </a:fld>
            <a:endParaRPr lang="en-US" altLang="en-US"/>
          </a:p>
        </p:txBody>
      </p:sp>
    </p:spTree>
    <p:extLst>
      <p:ext uri="{BB962C8B-B14F-4D97-AF65-F5344CB8AC3E}">
        <p14:creationId xmlns:p14="http://schemas.microsoft.com/office/powerpoint/2010/main" val="333866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5EBB2-2908-0A44-91A9-9867BE782CC3}"/>
              </a:ext>
            </a:extLst>
          </p:cNvPr>
          <p:cNvSpPr>
            <a:spLocks noGrp="1"/>
          </p:cNvSpPr>
          <p:nvPr>
            <p:ph type="dt" sz="half" idx="10"/>
          </p:nvPr>
        </p:nvSpPr>
        <p:spPr/>
        <p:txBody>
          <a:bodyPr/>
          <a:lstStyle>
            <a:lvl1pPr>
              <a:defRPr/>
            </a:lvl1pPr>
          </a:lstStyle>
          <a:p>
            <a:pPr>
              <a:defRPr/>
            </a:pPr>
            <a:fld id="{17ACE4AF-50FC-0E44-9225-0E72059BEF3D}"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AAE45CB2-657F-0B4E-AC56-6F89495D88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18BA71-41DC-A346-8659-5E0CA6A38C3A}"/>
              </a:ext>
            </a:extLst>
          </p:cNvPr>
          <p:cNvSpPr>
            <a:spLocks noGrp="1"/>
          </p:cNvSpPr>
          <p:nvPr>
            <p:ph type="sldNum" sz="quarter" idx="12"/>
          </p:nvPr>
        </p:nvSpPr>
        <p:spPr/>
        <p:txBody>
          <a:bodyPr/>
          <a:lstStyle>
            <a:lvl1pPr>
              <a:defRPr/>
            </a:lvl1pPr>
          </a:lstStyle>
          <a:p>
            <a:fld id="{C335EBAA-8506-0243-813F-CD8740379C12}" type="slidenum">
              <a:rPr lang="en-US" altLang="en-US"/>
              <a:pPr/>
              <a:t>‹#›</a:t>
            </a:fld>
            <a:endParaRPr lang="en-US" altLang="en-US"/>
          </a:p>
        </p:txBody>
      </p:sp>
    </p:spTree>
    <p:extLst>
      <p:ext uri="{BB962C8B-B14F-4D97-AF65-F5344CB8AC3E}">
        <p14:creationId xmlns:p14="http://schemas.microsoft.com/office/powerpoint/2010/main" val="44028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8603E0-0622-6444-B42D-E4A7F76726C1}"/>
              </a:ext>
            </a:extLst>
          </p:cNvPr>
          <p:cNvSpPr>
            <a:spLocks noGrp="1"/>
          </p:cNvSpPr>
          <p:nvPr>
            <p:ph type="dt" sz="half" idx="10"/>
          </p:nvPr>
        </p:nvSpPr>
        <p:spPr/>
        <p:txBody>
          <a:bodyPr/>
          <a:lstStyle>
            <a:lvl1pPr>
              <a:defRPr/>
            </a:lvl1pPr>
          </a:lstStyle>
          <a:p>
            <a:pPr>
              <a:defRPr/>
            </a:pPr>
            <a:fld id="{707101BD-2969-8845-A23B-CBA87C9391D7}"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366E9E23-F12F-414B-A04F-681EF61018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8D5EA4-8E91-9B43-BE84-D1573DA67513}"/>
              </a:ext>
            </a:extLst>
          </p:cNvPr>
          <p:cNvSpPr>
            <a:spLocks noGrp="1"/>
          </p:cNvSpPr>
          <p:nvPr>
            <p:ph type="sldNum" sz="quarter" idx="12"/>
          </p:nvPr>
        </p:nvSpPr>
        <p:spPr/>
        <p:txBody>
          <a:bodyPr/>
          <a:lstStyle>
            <a:lvl1pPr>
              <a:defRPr/>
            </a:lvl1pPr>
          </a:lstStyle>
          <a:p>
            <a:fld id="{262CC1CB-80B6-8748-B624-0FCDF4126153}" type="slidenum">
              <a:rPr lang="en-US" altLang="en-US"/>
              <a:pPr/>
              <a:t>‹#›</a:t>
            </a:fld>
            <a:endParaRPr lang="en-US" altLang="en-US"/>
          </a:p>
        </p:txBody>
      </p:sp>
    </p:spTree>
    <p:extLst>
      <p:ext uri="{BB962C8B-B14F-4D97-AF65-F5344CB8AC3E}">
        <p14:creationId xmlns:p14="http://schemas.microsoft.com/office/powerpoint/2010/main" val="3026892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FBCA51-5CB5-4544-8D78-4C3BC65181D1}"/>
              </a:ext>
            </a:extLst>
          </p:cNvPr>
          <p:cNvSpPr>
            <a:spLocks noGrp="1"/>
          </p:cNvSpPr>
          <p:nvPr>
            <p:ph type="dt" sz="half" idx="10"/>
          </p:nvPr>
        </p:nvSpPr>
        <p:spPr/>
        <p:txBody>
          <a:bodyPr/>
          <a:lstStyle>
            <a:lvl1pPr>
              <a:defRPr/>
            </a:lvl1pPr>
          </a:lstStyle>
          <a:p>
            <a:pPr>
              <a:defRPr/>
            </a:pPr>
            <a:fld id="{76960E74-1C29-3E4D-9CE2-436DC88CD20D}" type="datetime1">
              <a:rPr lang="en-US" altLang="en-US" smtClean="0"/>
              <a:t>13/02/2023</a:t>
            </a:fld>
            <a:endParaRPr lang="en-US" altLang="en-US"/>
          </a:p>
        </p:txBody>
      </p:sp>
      <p:sp>
        <p:nvSpPr>
          <p:cNvPr id="6" name="Footer Placeholder 4">
            <a:extLst>
              <a:ext uri="{FF2B5EF4-FFF2-40B4-BE49-F238E27FC236}">
                <a16:creationId xmlns:a16="http://schemas.microsoft.com/office/drawing/2014/main" id="{3E3C3002-DF0C-1D4A-AC04-13FFC2FCD8F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B7F7821-FC6F-1748-BEFB-1E1E3FDE0217}"/>
              </a:ext>
            </a:extLst>
          </p:cNvPr>
          <p:cNvSpPr>
            <a:spLocks noGrp="1"/>
          </p:cNvSpPr>
          <p:nvPr>
            <p:ph type="sldNum" sz="quarter" idx="12"/>
          </p:nvPr>
        </p:nvSpPr>
        <p:spPr/>
        <p:txBody>
          <a:bodyPr/>
          <a:lstStyle>
            <a:lvl1pPr>
              <a:defRPr/>
            </a:lvl1pPr>
          </a:lstStyle>
          <a:p>
            <a:fld id="{296385EE-BBF5-8D42-9DC4-ECE3D699AE23}" type="slidenum">
              <a:rPr lang="en-US" altLang="en-US"/>
              <a:pPr/>
              <a:t>‹#›</a:t>
            </a:fld>
            <a:endParaRPr lang="en-US" altLang="en-US"/>
          </a:p>
        </p:txBody>
      </p:sp>
    </p:spTree>
    <p:extLst>
      <p:ext uri="{BB962C8B-B14F-4D97-AF65-F5344CB8AC3E}">
        <p14:creationId xmlns:p14="http://schemas.microsoft.com/office/powerpoint/2010/main" val="2312590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11B5F49-FDF2-D54F-ABB9-163DFDAE8C0F}"/>
              </a:ext>
            </a:extLst>
          </p:cNvPr>
          <p:cNvSpPr>
            <a:spLocks noGrp="1"/>
          </p:cNvSpPr>
          <p:nvPr>
            <p:ph type="dt" sz="half" idx="10"/>
          </p:nvPr>
        </p:nvSpPr>
        <p:spPr/>
        <p:txBody>
          <a:bodyPr/>
          <a:lstStyle>
            <a:lvl1pPr>
              <a:defRPr/>
            </a:lvl1pPr>
          </a:lstStyle>
          <a:p>
            <a:pPr>
              <a:defRPr/>
            </a:pPr>
            <a:fld id="{6CB73B4F-148C-384D-AC27-53189A66AB02}" type="datetime1">
              <a:rPr lang="en-US" altLang="en-US" smtClean="0"/>
              <a:t>13/02/2023</a:t>
            </a:fld>
            <a:endParaRPr lang="en-US" altLang="en-US"/>
          </a:p>
        </p:txBody>
      </p:sp>
      <p:sp>
        <p:nvSpPr>
          <p:cNvPr id="8" name="Footer Placeholder 4">
            <a:extLst>
              <a:ext uri="{FF2B5EF4-FFF2-40B4-BE49-F238E27FC236}">
                <a16:creationId xmlns:a16="http://schemas.microsoft.com/office/drawing/2014/main" id="{50E7076A-7B4D-3941-82E6-FF0456F5B27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0BA366-5F3B-B947-96FA-87F6D82F3E94}"/>
              </a:ext>
            </a:extLst>
          </p:cNvPr>
          <p:cNvSpPr>
            <a:spLocks noGrp="1"/>
          </p:cNvSpPr>
          <p:nvPr>
            <p:ph type="sldNum" sz="quarter" idx="12"/>
          </p:nvPr>
        </p:nvSpPr>
        <p:spPr/>
        <p:txBody>
          <a:bodyPr/>
          <a:lstStyle>
            <a:lvl1pPr>
              <a:defRPr/>
            </a:lvl1pPr>
          </a:lstStyle>
          <a:p>
            <a:fld id="{E8CC94FB-4FA9-924F-8563-EFE81D878370}" type="slidenum">
              <a:rPr lang="en-US" altLang="en-US"/>
              <a:pPr/>
              <a:t>‹#›</a:t>
            </a:fld>
            <a:endParaRPr lang="en-US" altLang="en-US"/>
          </a:p>
        </p:txBody>
      </p:sp>
    </p:spTree>
    <p:extLst>
      <p:ext uri="{BB962C8B-B14F-4D97-AF65-F5344CB8AC3E}">
        <p14:creationId xmlns:p14="http://schemas.microsoft.com/office/powerpoint/2010/main" val="3958046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F6E3268-4B1B-E045-9E47-32CD4F52643C}"/>
              </a:ext>
            </a:extLst>
          </p:cNvPr>
          <p:cNvSpPr>
            <a:spLocks noGrp="1"/>
          </p:cNvSpPr>
          <p:nvPr>
            <p:ph type="dt" sz="half" idx="10"/>
          </p:nvPr>
        </p:nvSpPr>
        <p:spPr/>
        <p:txBody>
          <a:bodyPr/>
          <a:lstStyle>
            <a:lvl1pPr>
              <a:defRPr/>
            </a:lvl1pPr>
          </a:lstStyle>
          <a:p>
            <a:pPr>
              <a:defRPr/>
            </a:pPr>
            <a:fld id="{5ADB7486-9D00-7346-B0CC-AA419999B599}" type="datetime1">
              <a:rPr lang="en-US" altLang="en-US" smtClean="0"/>
              <a:t>13/02/2023</a:t>
            </a:fld>
            <a:endParaRPr lang="en-US" altLang="en-US"/>
          </a:p>
        </p:txBody>
      </p:sp>
      <p:sp>
        <p:nvSpPr>
          <p:cNvPr id="4" name="Footer Placeholder 4">
            <a:extLst>
              <a:ext uri="{FF2B5EF4-FFF2-40B4-BE49-F238E27FC236}">
                <a16:creationId xmlns:a16="http://schemas.microsoft.com/office/drawing/2014/main" id="{BA4A6C69-2299-A749-A0EC-77CD66F2B8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6B302CB-6490-F74C-85A4-E119B1F848A3}"/>
              </a:ext>
            </a:extLst>
          </p:cNvPr>
          <p:cNvSpPr>
            <a:spLocks noGrp="1"/>
          </p:cNvSpPr>
          <p:nvPr>
            <p:ph type="sldNum" sz="quarter" idx="12"/>
          </p:nvPr>
        </p:nvSpPr>
        <p:spPr/>
        <p:txBody>
          <a:bodyPr/>
          <a:lstStyle>
            <a:lvl1pPr>
              <a:defRPr/>
            </a:lvl1pPr>
          </a:lstStyle>
          <a:p>
            <a:fld id="{2D5DF218-13FA-C543-8BE8-E7E3C1C9EAB1}" type="slidenum">
              <a:rPr lang="en-US" altLang="en-US"/>
              <a:pPr/>
              <a:t>‹#›</a:t>
            </a:fld>
            <a:endParaRPr lang="en-US" altLang="en-US"/>
          </a:p>
        </p:txBody>
      </p:sp>
    </p:spTree>
    <p:extLst>
      <p:ext uri="{BB962C8B-B14F-4D97-AF65-F5344CB8AC3E}">
        <p14:creationId xmlns:p14="http://schemas.microsoft.com/office/powerpoint/2010/main" val="344974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88227A2-FB24-9344-ADEC-1E5464265B35}"/>
              </a:ext>
            </a:extLst>
          </p:cNvPr>
          <p:cNvSpPr>
            <a:spLocks noGrp="1"/>
          </p:cNvSpPr>
          <p:nvPr>
            <p:ph type="dt" sz="half" idx="10"/>
          </p:nvPr>
        </p:nvSpPr>
        <p:spPr/>
        <p:txBody>
          <a:bodyPr/>
          <a:lstStyle>
            <a:lvl1pPr>
              <a:defRPr/>
            </a:lvl1pPr>
          </a:lstStyle>
          <a:p>
            <a:pPr>
              <a:defRPr/>
            </a:pPr>
            <a:fld id="{5C5BE2F8-0173-7946-A565-5EDBE0803BB4}" type="datetime1">
              <a:rPr lang="en-US" altLang="en-US" smtClean="0"/>
              <a:t>13/02/2023</a:t>
            </a:fld>
            <a:endParaRPr lang="en-US" altLang="en-US"/>
          </a:p>
        </p:txBody>
      </p:sp>
      <p:sp>
        <p:nvSpPr>
          <p:cNvPr id="3" name="Footer Placeholder 4">
            <a:extLst>
              <a:ext uri="{FF2B5EF4-FFF2-40B4-BE49-F238E27FC236}">
                <a16:creationId xmlns:a16="http://schemas.microsoft.com/office/drawing/2014/main" id="{FA4FE4AD-E141-D64C-A8E9-D85F0BCD237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4C9C0BB-D2DB-F245-8BF9-66E323F2AB3A}"/>
              </a:ext>
            </a:extLst>
          </p:cNvPr>
          <p:cNvSpPr>
            <a:spLocks noGrp="1"/>
          </p:cNvSpPr>
          <p:nvPr>
            <p:ph type="sldNum" sz="quarter" idx="12"/>
          </p:nvPr>
        </p:nvSpPr>
        <p:spPr/>
        <p:txBody>
          <a:bodyPr/>
          <a:lstStyle>
            <a:lvl1pPr>
              <a:defRPr/>
            </a:lvl1pPr>
          </a:lstStyle>
          <a:p>
            <a:fld id="{CB2AC94C-4156-5646-AE26-0FCDB711D0CF}" type="slidenum">
              <a:rPr lang="en-US" altLang="en-US"/>
              <a:pPr/>
              <a:t>‹#›</a:t>
            </a:fld>
            <a:endParaRPr lang="en-US" altLang="en-US"/>
          </a:p>
        </p:txBody>
      </p:sp>
    </p:spTree>
    <p:extLst>
      <p:ext uri="{BB962C8B-B14F-4D97-AF65-F5344CB8AC3E}">
        <p14:creationId xmlns:p14="http://schemas.microsoft.com/office/powerpoint/2010/main" val="389734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942E7C-F038-8242-9707-FF3EFAE0EFC9}"/>
              </a:ext>
            </a:extLst>
          </p:cNvPr>
          <p:cNvSpPr>
            <a:spLocks noGrp="1"/>
          </p:cNvSpPr>
          <p:nvPr>
            <p:ph type="dt" sz="half" idx="10"/>
          </p:nvPr>
        </p:nvSpPr>
        <p:spPr/>
        <p:txBody>
          <a:bodyPr/>
          <a:lstStyle>
            <a:lvl1pPr>
              <a:defRPr/>
            </a:lvl1pPr>
          </a:lstStyle>
          <a:p>
            <a:pPr>
              <a:defRPr/>
            </a:pPr>
            <a:fld id="{F24E21B9-94F1-E54C-B0EB-3332BF7080F1}" type="datetime1">
              <a:rPr lang="en-US" altLang="en-US" smtClean="0"/>
              <a:t>13/02/2023</a:t>
            </a:fld>
            <a:endParaRPr lang="en-US" altLang="en-US"/>
          </a:p>
        </p:txBody>
      </p:sp>
      <p:sp>
        <p:nvSpPr>
          <p:cNvPr id="6" name="Footer Placeholder 4">
            <a:extLst>
              <a:ext uri="{FF2B5EF4-FFF2-40B4-BE49-F238E27FC236}">
                <a16:creationId xmlns:a16="http://schemas.microsoft.com/office/drawing/2014/main" id="{956BEAFC-0930-7643-8AD2-7FB2A42319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EE6C0A-9CC7-6F4A-B4FE-235BF9D5F771}"/>
              </a:ext>
            </a:extLst>
          </p:cNvPr>
          <p:cNvSpPr>
            <a:spLocks noGrp="1"/>
          </p:cNvSpPr>
          <p:nvPr>
            <p:ph type="sldNum" sz="quarter" idx="12"/>
          </p:nvPr>
        </p:nvSpPr>
        <p:spPr/>
        <p:txBody>
          <a:bodyPr/>
          <a:lstStyle>
            <a:lvl1pPr>
              <a:defRPr/>
            </a:lvl1pPr>
          </a:lstStyle>
          <a:p>
            <a:fld id="{52EBB3B0-CA48-0748-9C2C-A3D8C4BCFAB2}" type="slidenum">
              <a:rPr lang="en-US" altLang="en-US"/>
              <a:pPr/>
              <a:t>‹#›</a:t>
            </a:fld>
            <a:endParaRPr lang="en-US" altLang="en-US"/>
          </a:p>
        </p:txBody>
      </p:sp>
    </p:spTree>
    <p:extLst>
      <p:ext uri="{BB962C8B-B14F-4D97-AF65-F5344CB8AC3E}">
        <p14:creationId xmlns:p14="http://schemas.microsoft.com/office/powerpoint/2010/main" val="164391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BE9DD-A4B7-B745-87C2-F643F9546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FDDF86-BF4F-6341-9434-4E1A5BA54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D4E4F-7750-A840-A06C-1572A4C12EE7}"/>
              </a:ext>
            </a:extLst>
          </p:cNvPr>
          <p:cNvSpPr>
            <a:spLocks noGrp="1"/>
          </p:cNvSpPr>
          <p:nvPr>
            <p:ph type="dt" sz="half" idx="10"/>
          </p:nvPr>
        </p:nvSpPr>
        <p:spPr/>
        <p:txBody>
          <a:bodyPr/>
          <a:lstStyle/>
          <a:p>
            <a:fld id="{AE0668A8-B9F3-4F48-8971-B5DA616278B7}" type="datetime1">
              <a:rPr lang="en-US" smtClean="0"/>
              <a:t>13/02/2023</a:t>
            </a:fld>
            <a:endParaRPr lang="en-US"/>
          </a:p>
        </p:txBody>
      </p:sp>
      <p:sp>
        <p:nvSpPr>
          <p:cNvPr id="5" name="Footer Placeholder 4">
            <a:extLst>
              <a:ext uri="{FF2B5EF4-FFF2-40B4-BE49-F238E27FC236}">
                <a16:creationId xmlns:a16="http://schemas.microsoft.com/office/drawing/2014/main" id="{160A801C-DAF2-6046-A2A8-793788796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A6129-09FF-9D44-BCA1-3AA35793AF5C}"/>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4177254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810CA3-721E-8940-B469-378A48CCF735}"/>
              </a:ext>
            </a:extLst>
          </p:cNvPr>
          <p:cNvSpPr>
            <a:spLocks noGrp="1"/>
          </p:cNvSpPr>
          <p:nvPr>
            <p:ph type="dt" sz="half" idx="10"/>
          </p:nvPr>
        </p:nvSpPr>
        <p:spPr/>
        <p:txBody>
          <a:bodyPr/>
          <a:lstStyle>
            <a:lvl1pPr>
              <a:defRPr/>
            </a:lvl1pPr>
          </a:lstStyle>
          <a:p>
            <a:pPr>
              <a:defRPr/>
            </a:pPr>
            <a:fld id="{5DB03B15-B3A8-B54D-AA2D-2402F01D9356}" type="datetime1">
              <a:rPr lang="en-US" altLang="en-US" smtClean="0"/>
              <a:t>13/02/2023</a:t>
            </a:fld>
            <a:endParaRPr lang="en-US" altLang="en-US"/>
          </a:p>
        </p:txBody>
      </p:sp>
      <p:sp>
        <p:nvSpPr>
          <p:cNvPr id="6" name="Footer Placeholder 4">
            <a:extLst>
              <a:ext uri="{FF2B5EF4-FFF2-40B4-BE49-F238E27FC236}">
                <a16:creationId xmlns:a16="http://schemas.microsoft.com/office/drawing/2014/main" id="{12E79843-A9B9-0A43-A4C5-212B6EF973C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853691-D988-3644-9BDA-574999138F28}"/>
              </a:ext>
            </a:extLst>
          </p:cNvPr>
          <p:cNvSpPr>
            <a:spLocks noGrp="1"/>
          </p:cNvSpPr>
          <p:nvPr>
            <p:ph type="sldNum" sz="quarter" idx="12"/>
          </p:nvPr>
        </p:nvSpPr>
        <p:spPr/>
        <p:txBody>
          <a:bodyPr/>
          <a:lstStyle>
            <a:lvl1pPr>
              <a:defRPr/>
            </a:lvl1pPr>
          </a:lstStyle>
          <a:p>
            <a:fld id="{DE5EA639-F00B-4749-B688-0F0C59400438}" type="slidenum">
              <a:rPr lang="en-US" altLang="en-US"/>
              <a:pPr/>
              <a:t>‹#›</a:t>
            </a:fld>
            <a:endParaRPr lang="en-US" altLang="en-US"/>
          </a:p>
        </p:txBody>
      </p:sp>
    </p:spTree>
    <p:extLst>
      <p:ext uri="{BB962C8B-B14F-4D97-AF65-F5344CB8AC3E}">
        <p14:creationId xmlns:p14="http://schemas.microsoft.com/office/powerpoint/2010/main" val="1536669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040A4-2776-5F41-8B27-650EF9FEFC7F}"/>
              </a:ext>
            </a:extLst>
          </p:cNvPr>
          <p:cNvSpPr>
            <a:spLocks noGrp="1"/>
          </p:cNvSpPr>
          <p:nvPr>
            <p:ph type="dt" sz="half" idx="10"/>
          </p:nvPr>
        </p:nvSpPr>
        <p:spPr/>
        <p:txBody>
          <a:bodyPr/>
          <a:lstStyle>
            <a:lvl1pPr>
              <a:defRPr/>
            </a:lvl1pPr>
          </a:lstStyle>
          <a:p>
            <a:pPr>
              <a:defRPr/>
            </a:pPr>
            <a:fld id="{DEB65731-D5E9-644D-92AC-D0ECD57B62E2}"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A004BDAE-1883-D545-B647-CD52A8D80E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585066-B816-564E-A874-0D196C9B68F9}"/>
              </a:ext>
            </a:extLst>
          </p:cNvPr>
          <p:cNvSpPr>
            <a:spLocks noGrp="1"/>
          </p:cNvSpPr>
          <p:nvPr>
            <p:ph type="sldNum" sz="quarter" idx="12"/>
          </p:nvPr>
        </p:nvSpPr>
        <p:spPr/>
        <p:txBody>
          <a:bodyPr/>
          <a:lstStyle>
            <a:lvl1pPr>
              <a:defRPr/>
            </a:lvl1pPr>
          </a:lstStyle>
          <a:p>
            <a:fld id="{4BF223A9-A959-B149-A702-0A77423213CE}" type="slidenum">
              <a:rPr lang="en-US" altLang="en-US"/>
              <a:pPr/>
              <a:t>‹#›</a:t>
            </a:fld>
            <a:endParaRPr lang="en-US" altLang="en-US"/>
          </a:p>
        </p:txBody>
      </p:sp>
    </p:spTree>
    <p:extLst>
      <p:ext uri="{BB962C8B-B14F-4D97-AF65-F5344CB8AC3E}">
        <p14:creationId xmlns:p14="http://schemas.microsoft.com/office/powerpoint/2010/main" val="3342288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0BEA5-CC46-5C4E-AE4C-350370380CCB}"/>
              </a:ext>
            </a:extLst>
          </p:cNvPr>
          <p:cNvSpPr>
            <a:spLocks noGrp="1"/>
          </p:cNvSpPr>
          <p:nvPr>
            <p:ph type="dt" sz="half" idx="10"/>
          </p:nvPr>
        </p:nvSpPr>
        <p:spPr/>
        <p:txBody>
          <a:bodyPr/>
          <a:lstStyle>
            <a:lvl1pPr>
              <a:defRPr/>
            </a:lvl1pPr>
          </a:lstStyle>
          <a:p>
            <a:pPr>
              <a:defRPr/>
            </a:pPr>
            <a:fld id="{F674520B-E031-2D45-A3FE-094DA582FD41}"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F5ED4798-5937-264D-846F-AC91C54BAC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C97016-57AB-344B-95A1-7BF3A457C89F}"/>
              </a:ext>
            </a:extLst>
          </p:cNvPr>
          <p:cNvSpPr>
            <a:spLocks noGrp="1"/>
          </p:cNvSpPr>
          <p:nvPr>
            <p:ph type="sldNum" sz="quarter" idx="12"/>
          </p:nvPr>
        </p:nvSpPr>
        <p:spPr/>
        <p:txBody>
          <a:bodyPr/>
          <a:lstStyle>
            <a:lvl1pPr>
              <a:defRPr/>
            </a:lvl1pPr>
          </a:lstStyle>
          <a:p>
            <a:fld id="{98399D20-3F67-EF40-AACF-7B422324F3CD}" type="slidenum">
              <a:rPr lang="en-US" altLang="en-US"/>
              <a:pPr/>
              <a:t>‹#›</a:t>
            </a:fld>
            <a:endParaRPr lang="en-US" altLang="en-US"/>
          </a:p>
        </p:txBody>
      </p:sp>
    </p:spTree>
    <p:extLst>
      <p:ext uri="{BB962C8B-B14F-4D97-AF65-F5344CB8AC3E}">
        <p14:creationId xmlns:p14="http://schemas.microsoft.com/office/powerpoint/2010/main" val="12543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CEB3FA-CCC9-41C9-AAFA-798D639ADB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2973212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1FC8-96EC-4D30-94E1-C072EB2A7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F13A0-AAC1-4277-896D-0E300ED38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E115A-DBF5-48BA-9A40-37E0389497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646572-3D74-E74C-A71E-49B1BCC82A1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13/02/2023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E0F1AB2-3E94-4686-80B0-06B1C628B2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FA479B4-5700-48D1-8249-D8E13E9AD3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0580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CEB3FA-CCC9-41C9-AAFA-798D639ADB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3361730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FA5161-72AB-4495-B692-6A9D63D2871B}"/>
              </a:ext>
            </a:extLst>
          </p:cNvPr>
          <p:cNvPicPr>
            <a:picLocks noChangeAspect="1"/>
          </p:cNvPicPr>
          <p:nvPr userDrawn="1"/>
        </p:nvPicPr>
        <p:blipFill>
          <a:blip r:embed="rId2"/>
          <a:stretch>
            <a:fillRect/>
          </a:stretch>
        </p:blipFill>
        <p:spPr>
          <a:xfrm>
            <a:off x="4732" y="0"/>
            <a:ext cx="12182535" cy="6858000"/>
          </a:xfrm>
          <a:prstGeom prst="rect">
            <a:avLst/>
          </a:prstGeom>
        </p:spPr>
      </p:pic>
      <p:sp>
        <p:nvSpPr>
          <p:cNvPr id="7" name="TextBox 6">
            <a:extLst>
              <a:ext uri="{FF2B5EF4-FFF2-40B4-BE49-F238E27FC236}">
                <a16:creationId xmlns:a16="http://schemas.microsoft.com/office/drawing/2014/main" id="{57570F2B-CB82-46DF-8046-D3D2050EF0F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7384873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B20B809-92A6-4D67-9F0A-8E5FA8AA41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8" name="TextBox 7">
            <a:extLst>
              <a:ext uri="{FF2B5EF4-FFF2-40B4-BE49-F238E27FC236}">
                <a16:creationId xmlns:a16="http://schemas.microsoft.com/office/drawing/2014/main" id="{55D2849A-CAFB-4548-83DD-2DC8349707D1}"/>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3400546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CEB3FA-CCC9-41C9-AAFA-798D639ADB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3134240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1FC8-96EC-4D30-94E1-C072EB2A77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9F13A0-AAC1-4277-896D-0E300ED38F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DE115A-DBF5-48BA-9A40-37E0389497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3C3DB8-C1C3-5640-98D3-EBE2D55B413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13/02/2023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E0F1AB2-3E94-4686-80B0-06B1C628B25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FA479B4-5700-48D1-8249-D8E13E9AD3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4682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E966-F615-8643-88F2-37A98DF5A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D93CC9-1730-E84E-9EA3-ED906222BE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798E9D-794D-6B44-A23D-3F89823594F6}"/>
              </a:ext>
            </a:extLst>
          </p:cNvPr>
          <p:cNvSpPr>
            <a:spLocks noGrp="1"/>
          </p:cNvSpPr>
          <p:nvPr>
            <p:ph type="dt" sz="half" idx="10"/>
          </p:nvPr>
        </p:nvSpPr>
        <p:spPr/>
        <p:txBody>
          <a:bodyPr/>
          <a:lstStyle/>
          <a:p>
            <a:fld id="{6B0D635D-CB4F-B645-B275-29C97B5DCEA9}" type="datetime1">
              <a:rPr lang="en-US" smtClean="0"/>
              <a:t>13/02/2023</a:t>
            </a:fld>
            <a:endParaRPr lang="en-US"/>
          </a:p>
        </p:txBody>
      </p:sp>
      <p:sp>
        <p:nvSpPr>
          <p:cNvPr id="5" name="Footer Placeholder 4">
            <a:extLst>
              <a:ext uri="{FF2B5EF4-FFF2-40B4-BE49-F238E27FC236}">
                <a16:creationId xmlns:a16="http://schemas.microsoft.com/office/drawing/2014/main" id="{E275A0B6-5206-0D42-9786-C115475A7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8D49B-D0EE-1549-B770-BA19FB148517}"/>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944145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CEB3FA-CCC9-41C9-AAFA-798D639ADB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7" name="TextBox 6">
            <a:extLst>
              <a:ext uri="{FF2B5EF4-FFF2-40B4-BE49-F238E27FC236}">
                <a16:creationId xmlns:a16="http://schemas.microsoft.com/office/drawing/2014/main" id="{F96AD624-A1EF-462E-AF79-838F150AC89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796229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FA5161-72AB-4495-B692-6A9D63D2871B}"/>
              </a:ext>
            </a:extLst>
          </p:cNvPr>
          <p:cNvPicPr>
            <a:picLocks noChangeAspect="1"/>
          </p:cNvPicPr>
          <p:nvPr userDrawn="1"/>
        </p:nvPicPr>
        <p:blipFill>
          <a:blip r:embed="rId2"/>
          <a:stretch>
            <a:fillRect/>
          </a:stretch>
        </p:blipFill>
        <p:spPr>
          <a:xfrm>
            <a:off x="4732" y="0"/>
            <a:ext cx="12182535" cy="6858000"/>
          </a:xfrm>
          <a:prstGeom prst="rect">
            <a:avLst/>
          </a:prstGeom>
        </p:spPr>
      </p:pic>
      <p:sp>
        <p:nvSpPr>
          <p:cNvPr id="7" name="TextBox 6">
            <a:extLst>
              <a:ext uri="{FF2B5EF4-FFF2-40B4-BE49-F238E27FC236}">
                <a16:creationId xmlns:a16="http://schemas.microsoft.com/office/drawing/2014/main" id="{57570F2B-CB82-46DF-8046-D3D2050EF0F4}"/>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66230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B20B809-92A6-4D67-9F0A-8E5FA8AA41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312" y="-5242"/>
            <a:ext cx="12201312" cy="6868484"/>
          </a:xfrm>
          <a:prstGeom prst="rect">
            <a:avLst/>
          </a:prstGeom>
        </p:spPr>
      </p:pic>
      <p:sp>
        <p:nvSpPr>
          <p:cNvPr id="8" name="TextBox 7">
            <a:extLst>
              <a:ext uri="{FF2B5EF4-FFF2-40B4-BE49-F238E27FC236}">
                <a16:creationId xmlns:a16="http://schemas.microsoft.com/office/drawing/2014/main" id="{55D2849A-CAFB-4548-83DD-2DC8349707D1}"/>
              </a:ext>
            </a:extLst>
          </p:cNvPr>
          <p:cNvSpPr txBox="1"/>
          <p:nvPr userDrawn="1"/>
        </p:nvSpPr>
        <p:spPr>
          <a:xfrm>
            <a:off x="1536699" y="6337300"/>
            <a:ext cx="5343072" cy="3231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1500" b="1" i="0" u="none" strike="noStrike" kern="1200" cap="none" spc="-5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Population</a:t>
            </a:r>
          </a:p>
        </p:txBody>
      </p:sp>
    </p:spTree>
    <p:extLst>
      <p:ext uri="{BB962C8B-B14F-4D97-AF65-F5344CB8AC3E}">
        <p14:creationId xmlns:p14="http://schemas.microsoft.com/office/powerpoint/2010/main" val="1241686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5B6EA-8D4C-80AD-532E-857700F80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952C44-3E50-5D29-FF73-DF9668564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F3EB5D-7056-0F4D-D613-E3E77EB812A5}"/>
              </a:ext>
            </a:extLst>
          </p:cNvPr>
          <p:cNvSpPr>
            <a:spLocks noGrp="1"/>
          </p:cNvSpPr>
          <p:nvPr>
            <p:ph type="dt" sz="half" idx="10"/>
          </p:nvPr>
        </p:nvSpPr>
        <p:spPr/>
        <p:txBody>
          <a:bodyPr/>
          <a:lstStyle/>
          <a:p>
            <a:fld id="{CBBC19FB-E293-F24A-8B84-64025B5775A4}" type="datetime1">
              <a:rPr lang="en-US" smtClean="0"/>
              <a:t>13/02/2023</a:t>
            </a:fld>
            <a:endParaRPr lang="en-US"/>
          </a:p>
        </p:txBody>
      </p:sp>
      <p:sp>
        <p:nvSpPr>
          <p:cNvPr id="5" name="Footer Placeholder 4">
            <a:extLst>
              <a:ext uri="{FF2B5EF4-FFF2-40B4-BE49-F238E27FC236}">
                <a16:creationId xmlns:a16="http://schemas.microsoft.com/office/drawing/2014/main" id="{DB8EB339-C468-A9E7-2755-B248CFDE14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B528C-AE1C-49C9-6BEC-A875D0DD45CE}"/>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30173601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152E-8539-226F-07E5-C61DBCC9B0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C2AF5-49FD-8332-5F07-6B30ECD4C5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BDE57-0488-9D4B-F2D6-37AEB9F2DAA3}"/>
              </a:ext>
            </a:extLst>
          </p:cNvPr>
          <p:cNvSpPr>
            <a:spLocks noGrp="1"/>
          </p:cNvSpPr>
          <p:nvPr>
            <p:ph type="dt" sz="half" idx="10"/>
          </p:nvPr>
        </p:nvSpPr>
        <p:spPr/>
        <p:txBody>
          <a:bodyPr/>
          <a:lstStyle/>
          <a:p>
            <a:fld id="{85CBB25F-C7E7-E54E-BD13-2319418DB22C}" type="datetime1">
              <a:rPr lang="en-US" smtClean="0"/>
              <a:t>13/02/2023</a:t>
            </a:fld>
            <a:endParaRPr lang="en-US"/>
          </a:p>
        </p:txBody>
      </p:sp>
      <p:sp>
        <p:nvSpPr>
          <p:cNvPr id="5" name="Footer Placeholder 4">
            <a:extLst>
              <a:ext uri="{FF2B5EF4-FFF2-40B4-BE49-F238E27FC236}">
                <a16:creationId xmlns:a16="http://schemas.microsoft.com/office/drawing/2014/main" id="{8B528AC5-B61C-9BB5-518C-C9D7AC9B0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A306A-D95A-1585-0BA8-37696308C495}"/>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82192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EC28-1743-F227-8013-F90D8EA8FD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EED6E7-CB91-70DD-F594-96E0E4AB2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CD3270-41F7-ADF7-57D8-F8CDA7BC2E1C}"/>
              </a:ext>
            </a:extLst>
          </p:cNvPr>
          <p:cNvSpPr>
            <a:spLocks noGrp="1"/>
          </p:cNvSpPr>
          <p:nvPr>
            <p:ph type="dt" sz="half" idx="10"/>
          </p:nvPr>
        </p:nvSpPr>
        <p:spPr/>
        <p:txBody>
          <a:bodyPr/>
          <a:lstStyle/>
          <a:p>
            <a:fld id="{AABB6A43-4EBF-C44F-99A9-DFFE4F679873}" type="datetime1">
              <a:rPr lang="en-US" smtClean="0"/>
              <a:t>13/02/2023</a:t>
            </a:fld>
            <a:endParaRPr lang="en-US"/>
          </a:p>
        </p:txBody>
      </p:sp>
      <p:sp>
        <p:nvSpPr>
          <p:cNvPr id="5" name="Footer Placeholder 4">
            <a:extLst>
              <a:ext uri="{FF2B5EF4-FFF2-40B4-BE49-F238E27FC236}">
                <a16:creationId xmlns:a16="http://schemas.microsoft.com/office/drawing/2014/main" id="{FCB67A5A-4F9C-511C-39A3-E19628D50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4E1BC-8E6F-7095-72D0-D4B88B29C7B6}"/>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882704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86D0-A01B-5947-7E9F-ED9ED56A2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EBDD2-A768-E034-BE07-2F295AE894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52B066-A789-AFC4-AE95-9FEFF5FC1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29BCD-A17B-2851-08CA-16DA30958C47}"/>
              </a:ext>
            </a:extLst>
          </p:cNvPr>
          <p:cNvSpPr>
            <a:spLocks noGrp="1"/>
          </p:cNvSpPr>
          <p:nvPr>
            <p:ph type="dt" sz="half" idx="10"/>
          </p:nvPr>
        </p:nvSpPr>
        <p:spPr/>
        <p:txBody>
          <a:bodyPr/>
          <a:lstStyle/>
          <a:p>
            <a:fld id="{04B0744A-F695-2C4A-8AF8-0DAC431F4AF1}" type="datetime1">
              <a:rPr lang="en-US" smtClean="0"/>
              <a:t>13/02/2023</a:t>
            </a:fld>
            <a:endParaRPr lang="en-US"/>
          </a:p>
        </p:txBody>
      </p:sp>
      <p:sp>
        <p:nvSpPr>
          <p:cNvPr id="6" name="Footer Placeholder 5">
            <a:extLst>
              <a:ext uri="{FF2B5EF4-FFF2-40B4-BE49-F238E27FC236}">
                <a16:creationId xmlns:a16="http://schemas.microsoft.com/office/drawing/2014/main" id="{10074514-5503-3265-3D52-8FED24F75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4388B-1852-1C5E-258C-6613DC13CC48}"/>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10479890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4F77C-B962-EAC6-0A14-B2ABF0F3FF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6C8457-A716-B36D-EEDB-01E712597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C2C917-5B28-D70F-26E2-6832AF663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E64FAE-65C3-DD99-158B-D31C49D9D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591CCF-860C-DFE8-4A78-670D3B7EC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03DA9-2831-A1B8-C605-1D4830C103BD}"/>
              </a:ext>
            </a:extLst>
          </p:cNvPr>
          <p:cNvSpPr>
            <a:spLocks noGrp="1"/>
          </p:cNvSpPr>
          <p:nvPr>
            <p:ph type="dt" sz="half" idx="10"/>
          </p:nvPr>
        </p:nvSpPr>
        <p:spPr/>
        <p:txBody>
          <a:bodyPr/>
          <a:lstStyle/>
          <a:p>
            <a:fld id="{8F687258-0CA3-0F4E-BCD8-7DB23DAA9C05}" type="datetime1">
              <a:rPr lang="en-US" smtClean="0"/>
              <a:t>13/02/2023</a:t>
            </a:fld>
            <a:endParaRPr lang="en-US"/>
          </a:p>
        </p:txBody>
      </p:sp>
      <p:sp>
        <p:nvSpPr>
          <p:cNvPr id="8" name="Footer Placeholder 7">
            <a:extLst>
              <a:ext uri="{FF2B5EF4-FFF2-40B4-BE49-F238E27FC236}">
                <a16:creationId xmlns:a16="http://schemas.microsoft.com/office/drawing/2014/main" id="{75BB16A9-566B-034E-3F6D-464AAC0771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9D36E-869D-C2FC-ADE4-574AE282A626}"/>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268355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13D2-EB99-59BC-6FD3-6DF39C8A0C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29980-32A7-CDC7-C2F6-205FE8F0031B}"/>
              </a:ext>
            </a:extLst>
          </p:cNvPr>
          <p:cNvSpPr>
            <a:spLocks noGrp="1"/>
          </p:cNvSpPr>
          <p:nvPr>
            <p:ph type="dt" sz="half" idx="10"/>
          </p:nvPr>
        </p:nvSpPr>
        <p:spPr/>
        <p:txBody>
          <a:bodyPr/>
          <a:lstStyle/>
          <a:p>
            <a:fld id="{D9632A6D-9DF8-C84B-92F7-CF35082FF301}" type="datetime1">
              <a:rPr lang="en-US" smtClean="0"/>
              <a:t>13/02/2023</a:t>
            </a:fld>
            <a:endParaRPr lang="en-US"/>
          </a:p>
        </p:txBody>
      </p:sp>
      <p:sp>
        <p:nvSpPr>
          <p:cNvPr id="4" name="Footer Placeholder 3">
            <a:extLst>
              <a:ext uri="{FF2B5EF4-FFF2-40B4-BE49-F238E27FC236}">
                <a16:creationId xmlns:a16="http://schemas.microsoft.com/office/drawing/2014/main" id="{83411062-255C-4FF9-1A10-F05A3C3BB8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C77080-2464-296D-6FCF-45BC621F64C9}"/>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158653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3814CB-2FFE-C249-6887-C184DF48BA41}"/>
              </a:ext>
            </a:extLst>
          </p:cNvPr>
          <p:cNvSpPr>
            <a:spLocks noGrp="1"/>
          </p:cNvSpPr>
          <p:nvPr>
            <p:ph type="dt" sz="half" idx="10"/>
          </p:nvPr>
        </p:nvSpPr>
        <p:spPr/>
        <p:txBody>
          <a:bodyPr/>
          <a:lstStyle/>
          <a:p>
            <a:fld id="{5CE85A0D-F4A7-CE48-94B8-92BC353FE422}" type="datetime1">
              <a:rPr lang="en-US" smtClean="0"/>
              <a:t>13/02/2023</a:t>
            </a:fld>
            <a:endParaRPr lang="en-US"/>
          </a:p>
        </p:txBody>
      </p:sp>
      <p:sp>
        <p:nvSpPr>
          <p:cNvPr id="3" name="Footer Placeholder 2">
            <a:extLst>
              <a:ext uri="{FF2B5EF4-FFF2-40B4-BE49-F238E27FC236}">
                <a16:creationId xmlns:a16="http://schemas.microsoft.com/office/drawing/2014/main" id="{83E36A4D-08E1-2D6D-DCD8-50E0D4F096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F4C050-E481-3266-32A4-052BEA9F2598}"/>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352466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89AE5-0BC7-4F48-8439-A34EB7651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D6EBB-5C64-374C-AD48-84A79CD1CE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00BD34-7B36-CA4C-97D9-159A2AD98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FBDE97-9F20-0140-B2DA-234C43681914}"/>
              </a:ext>
            </a:extLst>
          </p:cNvPr>
          <p:cNvSpPr>
            <a:spLocks noGrp="1"/>
          </p:cNvSpPr>
          <p:nvPr>
            <p:ph type="dt" sz="half" idx="10"/>
          </p:nvPr>
        </p:nvSpPr>
        <p:spPr/>
        <p:txBody>
          <a:bodyPr/>
          <a:lstStyle/>
          <a:p>
            <a:fld id="{F3BBE3E7-19B8-2C47-BD75-89F3DCFC5F1B}" type="datetime1">
              <a:rPr lang="en-US" smtClean="0"/>
              <a:t>13/02/2023</a:t>
            </a:fld>
            <a:endParaRPr lang="en-US"/>
          </a:p>
        </p:txBody>
      </p:sp>
      <p:sp>
        <p:nvSpPr>
          <p:cNvPr id="6" name="Footer Placeholder 5">
            <a:extLst>
              <a:ext uri="{FF2B5EF4-FFF2-40B4-BE49-F238E27FC236}">
                <a16:creationId xmlns:a16="http://schemas.microsoft.com/office/drawing/2014/main" id="{2E50BF6E-56DD-5C4D-98E8-8FBD87699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AB244-730C-1F43-B0CA-D69B762D12E4}"/>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3423915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B547-ACA9-5099-F123-3607C6E44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5B4327-535E-CF32-255B-8A1722F4B6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C97B12-227E-44BA-8893-A6CA1066A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16FF5-A798-BAA7-B368-5270737E99C3}"/>
              </a:ext>
            </a:extLst>
          </p:cNvPr>
          <p:cNvSpPr>
            <a:spLocks noGrp="1"/>
          </p:cNvSpPr>
          <p:nvPr>
            <p:ph type="dt" sz="half" idx="10"/>
          </p:nvPr>
        </p:nvSpPr>
        <p:spPr/>
        <p:txBody>
          <a:bodyPr/>
          <a:lstStyle/>
          <a:p>
            <a:fld id="{198F552F-ACD0-4748-A20A-4B3E9C35F68D}" type="datetime1">
              <a:rPr lang="en-US" smtClean="0"/>
              <a:t>13/02/2023</a:t>
            </a:fld>
            <a:endParaRPr lang="en-US"/>
          </a:p>
        </p:txBody>
      </p:sp>
      <p:sp>
        <p:nvSpPr>
          <p:cNvPr id="6" name="Footer Placeholder 5">
            <a:extLst>
              <a:ext uri="{FF2B5EF4-FFF2-40B4-BE49-F238E27FC236}">
                <a16:creationId xmlns:a16="http://schemas.microsoft.com/office/drawing/2014/main" id="{1D668A6F-93FA-3BF2-A6A8-D9304CCDC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BCF3D-D3FE-914A-2B98-C9763D3D291F}"/>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1572014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472A-95F1-FA80-0AB6-62FB79B19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DAFC58-AFD7-9C7F-4755-459C1336A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0EA0C2-D3E7-2540-9268-87CACC45A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3831A0-CFA0-226B-96EF-D527CA48657C}"/>
              </a:ext>
            </a:extLst>
          </p:cNvPr>
          <p:cNvSpPr>
            <a:spLocks noGrp="1"/>
          </p:cNvSpPr>
          <p:nvPr>
            <p:ph type="dt" sz="half" idx="10"/>
          </p:nvPr>
        </p:nvSpPr>
        <p:spPr/>
        <p:txBody>
          <a:bodyPr/>
          <a:lstStyle/>
          <a:p>
            <a:fld id="{B0BFD85C-9109-F449-918B-3DC0D5B51101}" type="datetime1">
              <a:rPr lang="en-US" smtClean="0"/>
              <a:t>13/02/2023</a:t>
            </a:fld>
            <a:endParaRPr lang="en-US"/>
          </a:p>
        </p:txBody>
      </p:sp>
      <p:sp>
        <p:nvSpPr>
          <p:cNvPr id="6" name="Footer Placeholder 5">
            <a:extLst>
              <a:ext uri="{FF2B5EF4-FFF2-40B4-BE49-F238E27FC236}">
                <a16:creationId xmlns:a16="http://schemas.microsoft.com/office/drawing/2014/main" id="{E201BE27-D304-F801-21F1-D06204BAF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81825-E834-B246-6D26-28ED87A411D1}"/>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3655875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6E06-B0C4-5709-D7D2-E44A227C0F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00DBCA-6E79-FF4D-E8D1-A4884DA6E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70299-16A4-290D-B60D-C6867CEBF473}"/>
              </a:ext>
            </a:extLst>
          </p:cNvPr>
          <p:cNvSpPr>
            <a:spLocks noGrp="1"/>
          </p:cNvSpPr>
          <p:nvPr>
            <p:ph type="dt" sz="half" idx="10"/>
          </p:nvPr>
        </p:nvSpPr>
        <p:spPr/>
        <p:txBody>
          <a:bodyPr/>
          <a:lstStyle/>
          <a:p>
            <a:fld id="{BB0731B7-0442-8C45-B53B-05168E7F0B62}" type="datetime1">
              <a:rPr lang="en-US" smtClean="0"/>
              <a:t>13/02/2023</a:t>
            </a:fld>
            <a:endParaRPr lang="en-US"/>
          </a:p>
        </p:txBody>
      </p:sp>
      <p:sp>
        <p:nvSpPr>
          <p:cNvPr id="5" name="Footer Placeholder 4">
            <a:extLst>
              <a:ext uri="{FF2B5EF4-FFF2-40B4-BE49-F238E27FC236}">
                <a16:creationId xmlns:a16="http://schemas.microsoft.com/office/drawing/2014/main" id="{C54E274F-B104-B5C5-35D7-928C328DF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2350F-17B9-FC77-CFA0-4480D9805348}"/>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128486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286B49-2FA5-0CE2-9DC2-CF8B7FD61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4651F-1E58-6459-D588-31AE75C175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124B-8EFF-D831-F55D-0F830988C0D3}"/>
              </a:ext>
            </a:extLst>
          </p:cNvPr>
          <p:cNvSpPr>
            <a:spLocks noGrp="1"/>
          </p:cNvSpPr>
          <p:nvPr>
            <p:ph type="dt" sz="half" idx="10"/>
          </p:nvPr>
        </p:nvSpPr>
        <p:spPr/>
        <p:txBody>
          <a:bodyPr/>
          <a:lstStyle/>
          <a:p>
            <a:fld id="{E3FA20EE-DC82-504B-8481-1FCD6DC86D9D}" type="datetime1">
              <a:rPr lang="en-US" smtClean="0"/>
              <a:t>13/02/2023</a:t>
            </a:fld>
            <a:endParaRPr lang="en-US"/>
          </a:p>
        </p:txBody>
      </p:sp>
      <p:sp>
        <p:nvSpPr>
          <p:cNvPr id="5" name="Footer Placeholder 4">
            <a:extLst>
              <a:ext uri="{FF2B5EF4-FFF2-40B4-BE49-F238E27FC236}">
                <a16:creationId xmlns:a16="http://schemas.microsoft.com/office/drawing/2014/main" id="{23FF0C00-7257-0272-D426-BBD3DD100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96127-B1FD-A548-EDB4-3C316CE976C9}"/>
              </a:ext>
            </a:extLst>
          </p:cNvPr>
          <p:cNvSpPr>
            <a:spLocks noGrp="1"/>
          </p:cNvSpPr>
          <p:nvPr>
            <p:ph type="sldNum" sz="quarter" idx="12"/>
          </p:nvPr>
        </p:nvSpPr>
        <p:spPr/>
        <p:txBody>
          <a:bodyPr/>
          <a:lstStyle/>
          <a:p>
            <a:fld id="{F763D24D-D4DA-9F41-A245-C94745AF3FF7}" type="slidenum">
              <a:rPr lang="en-US" smtClean="0"/>
              <a:t>‹#›</a:t>
            </a:fld>
            <a:endParaRPr lang="en-US"/>
          </a:p>
        </p:txBody>
      </p:sp>
    </p:spTree>
    <p:extLst>
      <p:ext uri="{BB962C8B-B14F-4D97-AF65-F5344CB8AC3E}">
        <p14:creationId xmlns:p14="http://schemas.microsoft.com/office/powerpoint/2010/main" val="1658613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6361-758A-9446-BDBF-514CB1D93C94}"/>
              </a:ext>
            </a:extLst>
          </p:cNvPr>
          <p:cNvSpPr>
            <a:spLocks noGrp="1"/>
          </p:cNvSpPr>
          <p:nvPr>
            <p:ph type="title"/>
          </p:nvPr>
        </p:nvSpPr>
        <p:spPr>
          <a:xfrm>
            <a:off x="402168" y="228600"/>
            <a:ext cx="11387667" cy="1143000"/>
          </a:xfrm>
        </p:spPr>
        <p:txBody>
          <a:bodyPr/>
          <a:lstStyle/>
          <a:p>
            <a:r>
              <a:rPr lang="en-US"/>
              <a:t>Click to edit Master title style</a:t>
            </a:r>
          </a:p>
        </p:txBody>
      </p:sp>
      <p:sp>
        <p:nvSpPr>
          <p:cNvPr id="3" name="Table Placeholder 2">
            <a:extLst>
              <a:ext uri="{FF2B5EF4-FFF2-40B4-BE49-F238E27FC236}">
                <a16:creationId xmlns:a16="http://schemas.microsoft.com/office/drawing/2014/main" id="{5F1377DF-343A-F64E-B028-16AC7E6E99B0}"/>
              </a:ext>
            </a:extLst>
          </p:cNvPr>
          <p:cNvSpPr>
            <a:spLocks noGrp="1"/>
          </p:cNvSpPr>
          <p:nvPr>
            <p:ph type="tbl" idx="1"/>
          </p:nvPr>
        </p:nvSpPr>
        <p:spPr>
          <a:xfrm>
            <a:off x="402168" y="1600200"/>
            <a:ext cx="11387667" cy="4498975"/>
          </a:xfrm>
        </p:spPr>
        <p:txBody>
          <a:bodyPr/>
          <a:lstStyle/>
          <a:p>
            <a:endParaRPr lang="en-US"/>
          </a:p>
        </p:txBody>
      </p:sp>
      <p:sp>
        <p:nvSpPr>
          <p:cNvPr id="4" name="Footer Placeholder 3">
            <a:extLst>
              <a:ext uri="{FF2B5EF4-FFF2-40B4-BE49-F238E27FC236}">
                <a16:creationId xmlns:a16="http://schemas.microsoft.com/office/drawing/2014/main" id="{29413DC3-704C-3943-B48C-6906EF1C247C}"/>
              </a:ext>
            </a:extLst>
          </p:cNvPr>
          <p:cNvSpPr>
            <a:spLocks noGrp="1"/>
          </p:cNvSpPr>
          <p:nvPr>
            <p:ph type="ftr" sz="quarter" idx="10"/>
          </p:nvPr>
        </p:nvSpPr>
        <p:spPr>
          <a:xfrm>
            <a:off x="508000" y="6324600"/>
            <a:ext cx="6705600" cy="533400"/>
          </a:xfrm>
        </p:spPr>
        <p:txBody>
          <a:bodyPr/>
          <a:lstStyle>
            <a:lvl1pPr>
              <a:defRPr/>
            </a:lvl1pPr>
          </a:lstStyle>
          <a:p>
            <a:endParaRPr lang="en-US" altLang="en-US" sz="1600"/>
          </a:p>
        </p:txBody>
      </p:sp>
      <p:sp>
        <p:nvSpPr>
          <p:cNvPr id="5" name="Slide Number Placeholder 4">
            <a:extLst>
              <a:ext uri="{FF2B5EF4-FFF2-40B4-BE49-F238E27FC236}">
                <a16:creationId xmlns:a16="http://schemas.microsoft.com/office/drawing/2014/main" id="{15926378-0553-5246-A636-52CC254C72BA}"/>
              </a:ext>
            </a:extLst>
          </p:cNvPr>
          <p:cNvSpPr>
            <a:spLocks noGrp="1"/>
          </p:cNvSpPr>
          <p:nvPr>
            <p:ph type="sldNum" sz="quarter" idx="11"/>
          </p:nvPr>
        </p:nvSpPr>
        <p:spPr>
          <a:xfrm>
            <a:off x="8737602" y="6245225"/>
            <a:ext cx="3052233" cy="476250"/>
          </a:xfrm>
        </p:spPr>
        <p:txBody>
          <a:bodyPr/>
          <a:lstStyle>
            <a:lvl1pPr>
              <a:defRPr/>
            </a:lvl1pPr>
          </a:lstStyle>
          <a:p>
            <a:fld id="{7F2FF3FC-4550-B443-A19B-8E62C8ADD2D2}" type="slidenum">
              <a:rPr lang="en-US" altLang="en-US"/>
              <a:pPr/>
              <a:t>‹#›</a:t>
            </a:fld>
            <a:endParaRPr lang="en-US" altLang="en-US"/>
          </a:p>
        </p:txBody>
      </p:sp>
    </p:spTree>
    <p:extLst>
      <p:ext uri="{BB962C8B-B14F-4D97-AF65-F5344CB8AC3E}">
        <p14:creationId xmlns:p14="http://schemas.microsoft.com/office/powerpoint/2010/main" val="1730827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5FEBF-0DE7-AC44-B120-0B4BC3F6FB8F}"/>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480773-A715-A04E-82CE-3944D0C40E0D}"/>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278B52-2E0F-A145-8964-3A7AB020600E}"/>
              </a:ext>
            </a:extLst>
          </p:cNvPr>
          <p:cNvSpPr>
            <a:spLocks noGrp="1"/>
          </p:cNvSpPr>
          <p:nvPr>
            <p:ph sz="quarter" idx="2"/>
          </p:nvPr>
        </p:nvSpPr>
        <p:spPr>
          <a:xfrm>
            <a:off x="6197601" y="1600200"/>
            <a:ext cx="5592233"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0583000-7892-224E-9CED-1992D9A4AF56}"/>
              </a:ext>
            </a:extLst>
          </p:cNvPr>
          <p:cNvSpPr>
            <a:spLocks noGrp="1"/>
          </p:cNvSpPr>
          <p:nvPr>
            <p:ph sz="quarter" idx="3"/>
          </p:nvPr>
        </p:nvSpPr>
        <p:spPr>
          <a:xfrm>
            <a:off x="6197601" y="3925889"/>
            <a:ext cx="5592233"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2DD2AEC-0B29-9A46-B36A-E16D9C7E95A4}"/>
              </a:ext>
            </a:extLst>
          </p:cNvPr>
          <p:cNvSpPr>
            <a:spLocks noGrp="1"/>
          </p:cNvSpPr>
          <p:nvPr>
            <p:ph type="ftr" sz="quarter" idx="10"/>
          </p:nvPr>
        </p:nvSpPr>
        <p:spPr>
          <a:xfrm>
            <a:off x="508000" y="6324600"/>
            <a:ext cx="6705600" cy="533400"/>
          </a:xfrm>
        </p:spPr>
        <p:txBody>
          <a:bodyPr/>
          <a:lstStyle>
            <a:lvl1pPr>
              <a:defRPr/>
            </a:lvl1pPr>
          </a:lstStyle>
          <a:p>
            <a:endParaRPr lang="en-US" altLang="en-US" sz="1600"/>
          </a:p>
        </p:txBody>
      </p:sp>
      <p:sp>
        <p:nvSpPr>
          <p:cNvPr id="7" name="Slide Number Placeholder 6">
            <a:extLst>
              <a:ext uri="{FF2B5EF4-FFF2-40B4-BE49-F238E27FC236}">
                <a16:creationId xmlns:a16="http://schemas.microsoft.com/office/drawing/2014/main" id="{C20BC422-C136-4749-ABAF-8F633091F093}"/>
              </a:ext>
            </a:extLst>
          </p:cNvPr>
          <p:cNvSpPr>
            <a:spLocks noGrp="1"/>
          </p:cNvSpPr>
          <p:nvPr>
            <p:ph type="sldNum" sz="quarter" idx="11"/>
          </p:nvPr>
        </p:nvSpPr>
        <p:spPr>
          <a:xfrm>
            <a:off x="8737601" y="6245225"/>
            <a:ext cx="3052233" cy="476250"/>
          </a:xfrm>
        </p:spPr>
        <p:txBody>
          <a:bodyPr/>
          <a:lstStyle>
            <a:lvl1pPr>
              <a:defRPr/>
            </a:lvl1pPr>
          </a:lstStyle>
          <a:p>
            <a:fld id="{8E14E3CE-B349-5E48-BDA2-856CF7EA11D6}" type="slidenum">
              <a:rPr lang="en-US" altLang="en-US"/>
              <a:pPr/>
              <a:t>‹#›</a:t>
            </a:fld>
            <a:endParaRPr lang="en-US" altLang="en-US"/>
          </a:p>
        </p:txBody>
      </p:sp>
    </p:spTree>
    <p:extLst>
      <p:ext uri="{BB962C8B-B14F-4D97-AF65-F5344CB8AC3E}">
        <p14:creationId xmlns:p14="http://schemas.microsoft.com/office/powerpoint/2010/main" val="309937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C1509-8EEC-514B-A53C-86ECE179DE3A}"/>
              </a:ext>
            </a:extLst>
          </p:cNvPr>
          <p:cNvSpPr>
            <a:spLocks noGrp="1"/>
          </p:cNvSpPr>
          <p:nvPr>
            <p:ph type="title"/>
          </p:nvPr>
        </p:nvSpPr>
        <p:spPr>
          <a:xfrm>
            <a:off x="402167" y="228600"/>
            <a:ext cx="11387667"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E8ADB-197B-9248-9297-40EED973A852}"/>
              </a:ext>
            </a:extLst>
          </p:cNvPr>
          <p:cNvSpPr>
            <a:spLocks noGrp="1"/>
          </p:cNvSpPr>
          <p:nvPr>
            <p:ph type="body" sz="half" idx="1"/>
          </p:nvPr>
        </p:nvSpPr>
        <p:spPr>
          <a:xfrm>
            <a:off x="402168"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23F9D-F72C-A04A-B4F0-A6F8201AD2FF}"/>
              </a:ext>
            </a:extLst>
          </p:cNvPr>
          <p:cNvSpPr>
            <a:spLocks noGrp="1"/>
          </p:cNvSpPr>
          <p:nvPr>
            <p:ph sz="half" idx="2"/>
          </p:nvPr>
        </p:nvSpPr>
        <p:spPr>
          <a:xfrm>
            <a:off x="6197601" y="1600200"/>
            <a:ext cx="5592233"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18211A4-FEE6-A745-B968-44E5F9571312}"/>
              </a:ext>
            </a:extLst>
          </p:cNvPr>
          <p:cNvSpPr>
            <a:spLocks noGrp="1"/>
          </p:cNvSpPr>
          <p:nvPr>
            <p:ph type="ftr" sz="quarter" idx="10"/>
          </p:nvPr>
        </p:nvSpPr>
        <p:spPr>
          <a:xfrm>
            <a:off x="508000" y="6324600"/>
            <a:ext cx="6705600" cy="533400"/>
          </a:xfrm>
        </p:spPr>
        <p:txBody>
          <a:bodyPr/>
          <a:lstStyle>
            <a:lvl1pPr>
              <a:defRPr/>
            </a:lvl1pPr>
          </a:lstStyle>
          <a:p>
            <a:endParaRPr lang="en-US" altLang="en-US" sz="1600"/>
          </a:p>
        </p:txBody>
      </p:sp>
      <p:sp>
        <p:nvSpPr>
          <p:cNvPr id="6" name="Slide Number Placeholder 5">
            <a:extLst>
              <a:ext uri="{FF2B5EF4-FFF2-40B4-BE49-F238E27FC236}">
                <a16:creationId xmlns:a16="http://schemas.microsoft.com/office/drawing/2014/main" id="{AF390F78-2E2E-C84F-A131-92E8B0289072}"/>
              </a:ext>
            </a:extLst>
          </p:cNvPr>
          <p:cNvSpPr>
            <a:spLocks noGrp="1"/>
          </p:cNvSpPr>
          <p:nvPr>
            <p:ph type="sldNum" sz="quarter" idx="11"/>
          </p:nvPr>
        </p:nvSpPr>
        <p:spPr>
          <a:xfrm>
            <a:off x="8737601" y="6245225"/>
            <a:ext cx="3052233" cy="476250"/>
          </a:xfrm>
        </p:spPr>
        <p:txBody>
          <a:bodyPr/>
          <a:lstStyle>
            <a:lvl1pPr>
              <a:defRPr/>
            </a:lvl1pPr>
          </a:lstStyle>
          <a:p>
            <a:fld id="{B167D406-16A9-C043-A503-050B854499DC}" type="slidenum">
              <a:rPr lang="en-US" altLang="en-US"/>
              <a:pPr/>
              <a:t>‹#›</a:t>
            </a:fld>
            <a:endParaRPr lang="en-US" altLang="en-US"/>
          </a:p>
        </p:txBody>
      </p:sp>
    </p:spTree>
    <p:extLst>
      <p:ext uri="{BB962C8B-B14F-4D97-AF65-F5344CB8AC3E}">
        <p14:creationId xmlns:p14="http://schemas.microsoft.com/office/powerpoint/2010/main" val="4076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A6E3-0480-2642-A237-D77ACAFDAB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2D03D4-9B7C-2E44-B9B6-7A16C19404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F8A0A1-DF50-EA48-B47D-03EBB1EB059E}"/>
              </a:ext>
            </a:extLst>
          </p:cNvPr>
          <p:cNvSpPr>
            <a:spLocks noGrp="1"/>
          </p:cNvSpPr>
          <p:nvPr>
            <p:ph type="dt" sz="half" idx="10"/>
          </p:nvPr>
        </p:nvSpPr>
        <p:spPr/>
        <p:txBody>
          <a:bodyPr/>
          <a:lstStyle/>
          <a:p>
            <a:fld id="{8F262EC9-4F44-214E-846E-8FCC978A2AD3}" type="datetime1">
              <a:rPr lang="en-US" smtClean="0"/>
              <a:t>13/02/2023</a:t>
            </a:fld>
            <a:endParaRPr lang="en-GB"/>
          </a:p>
        </p:txBody>
      </p:sp>
      <p:sp>
        <p:nvSpPr>
          <p:cNvPr id="5" name="Footer Placeholder 4">
            <a:extLst>
              <a:ext uri="{FF2B5EF4-FFF2-40B4-BE49-F238E27FC236}">
                <a16:creationId xmlns:a16="http://schemas.microsoft.com/office/drawing/2014/main" id="{AAEAD0EA-9F5E-E140-B279-04814A917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AED518-E05C-9B4F-A995-AC65BB662C6F}"/>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33373577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1FB4-CE9A-AC43-A4D1-B8D660EB70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5DD176-C08A-9D4C-9193-2050B0AA4E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41850E-E79F-5F45-A5BC-EF8F8DD75EDF}"/>
              </a:ext>
            </a:extLst>
          </p:cNvPr>
          <p:cNvSpPr>
            <a:spLocks noGrp="1"/>
          </p:cNvSpPr>
          <p:nvPr>
            <p:ph type="dt" sz="half" idx="10"/>
          </p:nvPr>
        </p:nvSpPr>
        <p:spPr/>
        <p:txBody>
          <a:bodyPr/>
          <a:lstStyle/>
          <a:p>
            <a:fld id="{34973410-91DA-2B47-BE4B-D5BE4425E95E}" type="datetime1">
              <a:rPr lang="en-US" smtClean="0"/>
              <a:t>13/02/2023</a:t>
            </a:fld>
            <a:endParaRPr lang="en-GB"/>
          </a:p>
        </p:txBody>
      </p:sp>
      <p:sp>
        <p:nvSpPr>
          <p:cNvPr id="5" name="Footer Placeholder 4">
            <a:extLst>
              <a:ext uri="{FF2B5EF4-FFF2-40B4-BE49-F238E27FC236}">
                <a16:creationId xmlns:a16="http://schemas.microsoft.com/office/drawing/2014/main" id="{92998911-526F-9147-8A19-073AF35B49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5091B1-ECD7-9D47-B96C-EE095548AA4D}"/>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2045428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E556-234C-844A-84BC-BF6259B001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467F5D0-FCDA-B843-97CF-5B89A2621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3FD1F8-AB70-ED40-AB72-8003E6B4A1FA}"/>
              </a:ext>
            </a:extLst>
          </p:cNvPr>
          <p:cNvSpPr>
            <a:spLocks noGrp="1"/>
          </p:cNvSpPr>
          <p:nvPr>
            <p:ph type="dt" sz="half" idx="10"/>
          </p:nvPr>
        </p:nvSpPr>
        <p:spPr/>
        <p:txBody>
          <a:bodyPr/>
          <a:lstStyle/>
          <a:p>
            <a:fld id="{8E5FB9E8-6C60-1044-8721-F2A9847562C4}" type="datetime1">
              <a:rPr lang="en-US" smtClean="0"/>
              <a:t>13/02/2023</a:t>
            </a:fld>
            <a:endParaRPr lang="en-GB"/>
          </a:p>
        </p:txBody>
      </p:sp>
      <p:sp>
        <p:nvSpPr>
          <p:cNvPr id="5" name="Footer Placeholder 4">
            <a:extLst>
              <a:ext uri="{FF2B5EF4-FFF2-40B4-BE49-F238E27FC236}">
                <a16:creationId xmlns:a16="http://schemas.microsoft.com/office/drawing/2014/main" id="{6D1F9D01-16D1-E248-BE0F-F7DD1220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F01709-F4C4-684F-8A96-4F316B40F184}"/>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103525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031E-E888-674D-8B31-435651360A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D17C1E-2CD9-6943-ABF1-064B17BD0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BA046-2ACB-ED43-A2E0-8B44CC0A0C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1A5EF6-76A0-8241-AF9F-42C4BB873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83F47-D356-0243-A3EA-2FCA6A43CD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70456F-1C0A-4749-87E0-1E2D1F36C6A7}"/>
              </a:ext>
            </a:extLst>
          </p:cNvPr>
          <p:cNvSpPr>
            <a:spLocks noGrp="1"/>
          </p:cNvSpPr>
          <p:nvPr>
            <p:ph type="dt" sz="half" idx="10"/>
          </p:nvPr>
        </p:nvSpPr>
        <p:spPr/>
        <p:txBody>
          <a:bodyPr/>
          <a:lstStyle/>
          <a:p>
            <a:fld id="{77DEB4B8-6549-E648-9A16-5ECAED7882B9}" type="datetime1">
              <a:rPr lang="en-US" smtClean="0"/>
              <a:t>13/02/2023</a:t>
            </a:fld>
            <a:endParaRPr lang="en-US"/>
          </a:p>
        </p:txBody>
      </p:sp>
      <p:sp>
        <p:nvSpPr>
          <p:cNvPr id="8" name="Footer Placeholder 7">
            <a:extLst>
              <a:ext uri="{FF2B5EF4-FFF2-40B4-BE49-F238E27FC236}">
                <a16:creationId xmlns:a16="http://schemas.microsoft.com/office/drawing/2014/main" id="{F3583B4F-A347-6341-B87D-ABC000CEC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C49665-C57D-A34B-A09D-ACDA1D6198B9}"/>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809657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548F-5775-ED4F-BC7E-F100FAE69C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EAFD3-B066-C14D-ACD9-D009458E8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BDE190-8D5C-5843-8BEB-61129C5EF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B72DA35-4A8F-B945-973C-FEE13A42728A}"/>
              </a:ext>
            </a:extLst>
          </p:cNvPr>
          <p:cNvSpPr>
            <a:spLocks noGrp="1"/>
          </p:cNvSpPr>
          <p:nvPr>
            <p:ph type="dt" sz="half" idx="10"/>
          </p:nvPr>
        </p:nvSpPr>
        <p:spPr/>
        <p:txBody>
          <a:bodyPr/>
          <a:lstStyle/>
          <a:p>
            <a:fld id="{B1BC0EA1-95CB-4148-9F59-943CC116D2A6}" type="datetime1">
              <a:rPr lang="en-US" smtClean="0"/>
              <a:t>13/02/2023</a:t>
            </a:fld>
            <a:endParaRPr lang="en-GB"/>
          </a:p>
        </p:txBody>
      </p:sp>
      <p:sp>
        <p:nvSpPr>
          <p:cNvPr id="6" name="Footer Placeholder 5">
            <a:extLst>
              <a:ext uri="{FF2B5EF4-FFF2-40B4-BE49-F238E27FC236}">
                <a16:creationId xmlns:a16="http://schemas.microsoft.com/office/drawing/2014/main" id="{E9B0AE93-5685-5849-9870-EA3A4EEBA93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E05460-78CB-3240-8C93-31B6039C31F5}"/>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11772299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1CFB-D019-4C40-A2BE-E9F0152766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D9D0EA-E7B1-A243-81D0-91C94EED08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C0AE0-9537-6642-B1BB-02B67012DA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80931F-4A6E-FC40-BA16-AE7F6707D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F950B-8980-784C-8356-1C972EB0F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B6B60D-EB56-064E-8EE7-0AABAA1198B8}"/>
              </a:ext>
            </a:extLst>
          </p:cNvPr>
          <p:cNvSpPr>
            <a:spLocks noGrp="1"/>
          </p:cNvSpPr>
          <p:nvPr>
            <p:ph type="dt" sz="half" idx="10"/>
          </p:nvPr>
        </p:nvSpPr>
        <p:spPr/>
        <p:txBody>
          <a:bodyPr/>
          <a:lstStyle/>
          <a:p>
            <a:fld id="{F747A736-B9C7-1345-94D6-332B9DF6BC24}" type="datetime1">
              <a:rPr lang="en-US" smtClean="0"/>
              <a:t>13/02/2023</a:t>
            </a:fld>
            <a:endParaRPr lang="en-GB"/>
          </a:p>
        </p:txBody>
      </p:sp>
      <p:sp>
        <p:nvSpPr>
          <p:cNvPr id="8" name="Footer Placeholder 7">
            <a:extLst>
              <a:ext uri="{FF2B5EF4-FFF2-40B4-BE49-F238E27FC236}">
                <a16:creationId xmlns:a16="http://schemas.microsoft.com/office/drawing/2014/main" id="{02EA2068-D0E8-0743-A02D-91B52C22D9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0C1A11-C338-E945-BC67-6BDF35FA04E5}"/>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3574014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7FC6-8DE4-1547-9DF6-6A919A7E62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72FBB8-2DE2-E548-96ED-015265BF2EA7}"/>
              </a:ext>
            </a:extLst>
          </p:cNvPr>
          <p:cNvSpPr>
            <a:spLocks noGrp="1"/>
          </p:cNvSpPr>
          <p:nvPr>
            <p:ph type="dt" sz="half" idx="10"/>
          </p:nvPr>
        </p:nvSpPr>
        <p:spPr/>
        <p:txBody>
          <a:bodyPr/>
          <a:lstStyle/>
          <a:p>
            <a:fld id="{3F280BE1-2B1B-8349-BA44-1482E4209F33}" type="datetime1">
              <a:rPr lang="en-US" smtClean="0"/>
              <a:t>13/02/2023</a:t>
            </a:fld>
            <a:endParaRPr lang="en-GB"/>
          </a:p>
        </p:txBody>
      </p:sp>
      <p:sp>
        <p:nvSpPr>
          <p:cNvPr id="4" name="Footer Placeholder 3">
            <a:extLst>
              <a:ext uri="{FF2B5EF4-FFF2-40B4-BE49-F238E27FC236}">
                <a16:creationId xmlns:a16="http://schemas.microsoft.com/office/drawing/2014/main" id="{37DC94CF-3D54-2C44-90B8-A5499F87F9F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A8B380-D626-D341-AB6F-A96DC7CB0D3B}"/>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8939750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322A99-4689-4F40-8E59-6AE8572B4D43}"/>
              </a:ext>
            </a:extLst>
          </p:cNvPr>
          <p:cNvSpPr>
            <a:spLocks noGrp="1"/>
          </p:cNvSpPr>
          <p:nvPr>
            <p:ph type="dt" sz="half" idx="10"/>
          </p:nvPr>
        </p:nvSpPr>
        <p:spPr/>
        <p:txBody>
          <a:bodyPr/>
          <a:lstStyle/>
          <a:p>
            <a:fld id="{D10E231A-D750-B049-A64D-322755C8CB2E}" type="datetime1">
              <a:rPr lang="en-US" smtClean="0"/>
              <a:t>13/02/2023</a:t>
            </a:fld>
            <a:endParaRPr lang="en-GB"/>
          </a:p>
        </p:txBody>
      </p:sp>
      <p:sp>
        <p:nvSpPr>
          <p:cNvPr id="3" name="Footer Placeholder 2">
            <a:extLst>
              <a:ext uri="{FF2B5EF4-FFF2-40B4-BE49-F238E27FC236}">
                <a16:creationId xmlns:a16="http://schemas.microsoft.com/office/drawing/2014/main" id="{09EDEA5F-D9ED-774C-9E3D-FEB78B1653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6AD930A-1F5F-ED42-9588-7D1C4E5EB312}"/>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41149330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D10E-4724-7148-9DA5-7B163B5B9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F2A66F-DC71-994A-8B16-F43085ED0D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7258DE-1951-2348-9091-D5FDBF2C1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C990D-B049-4E45-91D1-2EFFD7A4A755}"/>
              </a:ext>
            </a:extLst>
          </p:cNvPr>
          <p:cNvSpPr>
            <a:spLocks noGrp="1"/>
          </p:cNvSpPr>
          <p:nvPr>
            <p:ph type="dt" sz="half" idx="10"/>
          </p:nvPr>
        </p:nvSpPr>
        <p:spPr/>
        <p:txBody>
          <a:bodyPr/>
          <a:lstStyle/>
          <a:p>
            <a:fld id="{600AE375-154A-864E-AAD7-0153D76A6986}" type="datetime1">
              <a:rPr lang="en-US" smtClean="0"/>
              <a:t>13/02/2023</a:t>
            </a:fld>
            <a:endParaRPr lang="en-GB"/>
          </a:p>
        </p:txBody>
      </p:sp>
      <p:sp>
        <p:nvSpPr>
          <p:cNvPr id="6" name="Footer Placeholder 5">
            <a:extLst>
              <a:ext uri="{FF2B5EF4-FFF2-40B4-BE49-F238E27FC236}">
                <a16:creationId xmlns:a16="http://schemas.microsoft.com/office/drawing/2014/main" id="{B92F01D7-A437-A14B-B5B1-3C5E16C8F6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1DBD-4A26-BC49-A354-C674BA935D11}"/>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970934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42A0-A38D-0A4D-A0C6-1F7A6106D2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029212-51A4-D74D-9EC7-0D1014DE4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F5A6EB-F376-0840-BA19-557A643B2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C7263-F866-E049-A785-5EDB2D87B58E}"/>
              </a:ext>
            </a:extLst>
          </p:cNvPr>
          <p:cNvSpPr>
            <a:spLocks noGrp="1"/>
          </p:cNvSpPr>
          <p:nvPr>
            <p:ph type="dt" sz="half" idx="10"/>
          </p:nvPr>
        </p:nvSpPr>
        <p:spPr/>
        <p:txBody>
          <a:bodyPr/>
          <a:lstStyle/>
          <a:p>
            <a:fld id="{305ABC28-A02C-0741-9F3C-0CEE3B494478}" type="datetime1">
              <a:rPr lang="en-US" smtClean="0"/>
              <a:t>13/02/2023</a:t>
            </a:fld>
            <a:endParaRPr lang="en-GB"/>
          </a:p>
        </p:txBody>
      </p:sp>
      <p:sp>
        <p:nvSpPr>
          <p:cNvPr id="6" name="Footer Placeholder 5">
            <a:extLst>
              <a:ext uri="{FF2B5EF4-FFF2-40B4-BE49-F238E27FC236}">
                <a16:creationId xmlns:a16="http://schemas.microsoft.com/office/drawing/2014/main" id="{60F504FF-F6F6-964C-8949-1E1B6223A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371F82-75A4-9545-B6F4-7E41B47A9912}"/>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3296804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06DD-281E-7D41-A397-CA49DE421F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97EA7-EEE4-2648-BDF9-5CB0C523C2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D5C66D-C562-F64A-BEC9-0D741C0EAE04}"/>
              </a:ext>
            </a:extLst>
          </p:cNvPr>
          <p:cNvSpPr>
            <a:spLocks noGrp="1"/>
          </p:cNvSpPr>
          <p:nvPr>
            <p:ph type="dt" sz="half" idx="10"/>
          </p:nvPr>
        </p:nvSpPr>
        <p:spPr/>
        <p:txBody>
          <a:bodyPr/>
          <a:lstStyle/>
          <a:p>
            <a:fld id="{8F9F29FE-5A79-8044-90E2-287D79A2AC3E}" type="datetime1">
              <a:rPr lang="en-US" smtClean="0"/>
              <a:t>13/02/2023</a:t>
            </a:fld>
            <a:endParaRPr lang="en-GB"/>
          </a:p>
        </p:txBody>
      </p:sp>
      <p:sp>
        <p:nvSpPr>
          <p:cNvPr id="5" name="Footer Placeholder 4">
            <a:extLst>
              <a:ext uri="{FF2B5EF4-FFF2-40B4-BE49-F238E27FC236}">
                <a16:creationId xmlns:a16="http://schemas.microsoft.com/office/drawing/2014/main" id="{C4C96592-F510-7E49-89B9-C5248DF4E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601C5E-F638-F342-9961-C8B543276548}"/>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26258272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06608B-7DE6-1F47-8750-D79D12131B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CD7787-7E2A-AE46-BBEB-2287DF1EE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0903A0-83DF-884C-93C0-E75C9DA3D7B6}"/>
              </a:ext>
            </a:extLst>
          </p:cNvPr>
          <p:cNvSpPr>
            <a:spLocks noGrp="1"/>
          </p:cNvSpPr>
          <p:nvPr>
            <p:ph type="dt" sz="half" idx="10"/>
          </p:nvPr>
        </p:nvSpPr>
        <p:spPr/>
        <p:txBody>
          <a:bodyPr/>
          <a:lstStyle/>
          <a:p>
            <a:fld id="{D239ED44-0A72-1B41-AD90-8467DADB2469}" type="datetime1">
              <a:rPr lang="en-US" smtClean="0"/>
              <a:t>13/02/2023</a:t>
            </a:fld>
            <a:endParaRPr lang="en-GB"/>
          </a:p>
        </p:txBody>
      </p:sp>
      <p:sp>
        <p:nvSpPr>
          <p:cNvPr id="5" name="Footer Placeholder 4">
            <a:extLst>
              <a:ext uri="{FF2B5EF4-FFF2-40B4-BE49-F238E27FC236}">
                <a16:creationId xmlns:a16="http://schemas.microsoft.com/office/drawing/2014/main" id="{0444CD47-E67F-364B-BC9D-80E9D6A7A6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9556B3-1340-0C46-B823-FCEB06D90F73}"/>
              </a:ext>
            </a:extLst>
          </p:cNvPr>
          <p:cNvSpPr>
            <a:spLocks noGrp="1"/>
          </p:cNvSpPr>
          <p:nvPr>
            <p:ph type="sldNum" sz="quarter" idx="12"/>
          </p:nvPr>
        </p:nvSpPr>
        <p:spPr/>
        <p:txBody>
          <a:bodyPr/>
          <a:lstStyle/>
          <a:p>
            <a:fld id="{AFB7C26F-86FD-2D41-878E-ED7CAB07C596}" type="slidenum">
              <a:rPr lang="en-GB" smtClean="0"/>
              <a:t>‹#›</a:t>
            </a:fld>
            <a:endParaRPr lang="en-GB"/>
          </a:p>
        </p:txBody>
      </p:sp>
    </p:spTree>
    <p:extLst>
      <p:ext uri="{BB962C8B-B14F-4D97-AF65-F5344CB8AC3E}">
        <p14:creationId xmlns:p14="http://schemas.microsoft.com/office/powerpoint/2010/main" val="1673793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E032-8326-0D7E-86F7-73D8610DA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4C7116-F8B3-E4A5-94A0-801F493C5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D55ED-6471-DFCA-E878-1EAE2DFEAFDC}"/>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C5939EDE-2A22-8693-30CD-C385F24B8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1EFAD-5BCF-D4C5-0C7A-94F7A50CC251}"/>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1949199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2219-8739-C423-90F7-49F157C8F1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366C2-3B85-E36E-F7D6-E4F47FD73C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44F21-5EA9-C578-F6A3-133FFBE3AE76}"/>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6AFC9463-B0E4-F022-2F71-0E624A0D1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C69B3-71FA-ADE7-D21C-2B8F497ED6F3}"/>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239567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77E9-6616-F04E-84F0-339F5C9A5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CE2A69-AC29-1542-B364-DDD17D22D012}"/>
              </a:ext>
            </a:extLst>
          </p:cNvPr>
          <p:cNvSpPr>
            <a:spLocks noGrp="1"/>
          </p:cNvSpPr>
          <p:nvPr>
            <p:ph type="dt" sz="half" idx="10"/>
          </p:nvPr>
        </p:nvSpPr>
        <p:spPr/>
        <p:txBody>
          <a:bodyPr/>
          <a:lstStyle/>
          <a:p>
            <a:fld id="{F427003E-70DA-3B45-89B2-670FC59A1ABE}" type="datetime1">
              <a:rPr lang="en-US" smtClean="0"/>
              <a:t>13/02/2023</a:t>
            </a:fld>
            <a:endParaRPr lang="en-US"/>
          </a:p>
        </p:txBody>
      </p:sp>
      <p:sp>
        <p:nvSpPr>
          <p:cNvPr id="4" name="Footer Placeholder 3">
            <a:extLst>
              <a:ext uri="{FF2B5EF4-FFF2-40B4-BE49-F238E27FC236}">
                <a16:creationId xmlns:a16="http://schemas.microsoft.com/office/drawing/2014/main" id="{9965FF25-1E9C-B242-99FC-E55FAD3D4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0F8EF-F48C-2F4E-9F41-A8C0C34463D3}"/>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475588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0E17-B0D6-8B01-8892-ECCC03312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30D644-1E0E-A658-DD88-FD58AFB0B9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5544C7-A7BD-0422-EEE8-81D662988705}"/>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B4810D0A-B0C8-F3A7-3375-5B3BA3C16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D2B8C-5423-61AE-8A37-56D0CF17C6E3}"/>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2381178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B1C3-3AA1-2814-222F-DD50EA437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777E1-AC10-2616-2942-CC906A9909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831CF2-A701-5458-9915-8D5C8EACC6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790B6D-CDD3-BD64-9BF9-EAF2317CA92C}"/>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6" name="Footer Placeholder 5">
            <a:extLst>
              <a:ext uri="{FF2B5EF4-FFF2-40B4-BE49-F238E27FC236}">
                <a16:creationId xmlns:a16="http://schemas.microsoft.com/office/drawing/2014/main" id="{F6355B07-DC2D-3141-4E1E-0E6479597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EE3E76-5F96-6D6E-32C1-52CB434D2D21}"/>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4057769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616DB-C6C6-7982-22B8-2635BF410A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10E00C-068E-E8C6-C5D9-60719F69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CCE72-4514-66AF-2EAA-71F319D37D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9A1C5D-9D45-93A5-CB78-D7B585540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501AB-21DD-BC9A-5F30-CC2914BB49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A39D13-C33D-7EA6-C64B-3DE5A50AD200}"/>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8" name="Footer Placeholder 7">
            <a:extLst>
              <a:ext uri="{FF2B5EF4-FFF2-40B4-BE49-F238E27FC236}">
                <a16:creationId xmlns:a16="http://schemas.microsoft.com/office/drawing/2014/main" id="{6D25F63A-EA70-0C03-0B71-E88F0B988B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DAADFD-67CB-0C29-3CA0-A10325842A48}"/>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2583481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6AB78-B6BF-F65F-6C4F-6CC8112B8D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2AF0B6-5F8C-2908-35BE-9A4E871EA49E}"/>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4" name="Footer Placeholder 3">
            <a:extLst>
              <a:ext uri="{FF2B5EF4-FFF2-40B4-BE49-F238E27FC236}">
                <a16:creationId xmlns:a16="http://schemas.microsoft.com/office/drawing/2014/main" id="{1A2D16FA-4A84-1E7E-75E1-1A7508EBB6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5F0C8B-80D2-619A-48C8-B92B5450C0AB}"/>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14139103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9610BB-DE87-4C65-92D8-13E363CB5650}"/>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3" name="Footer Placeholder 2">
            <a:extLst>
              <a:ext uri="{FF2B5EF4-FFF2-40B4-BE49-F238E27FC236}">
                <a16:creationId xmlns:a16="http://schemas.microsoft.com/office/drawing/2014/main" id="{063D3014-E02D-156D-25B0-F90D81AFE1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2382A-E224-4ACB-A7C3-C6E85C4FCD5F}"/>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39126675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CA50-B878-2E49-0214-5A1250B02E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68B90C-E29C-C13D-22B2-7E520CC5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AB496-54CB-0D37-4EE3-D077A9A82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CB37B-692E-C0CC-608F-F89B1F1DD9F0}"/>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6" name="Footer Placeholder 5">
            <a:extLst>
              <a:ext uri="{FF2B5EF4-FFF2-40B4-BE49-F238E27FC236}">
                <a16:creationId xmlns:a16="http://schemas.microsoft.com/office/drawing/2014/main" id="{B0436FD9-6D08-C2D7-A396-D400D315B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4056B-B84D-AD11-3AB7-D050536E2465}"/>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3955650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F3F4-8EF4-C196-5317-B9EBB64E6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AF2D2A-10DB-9F7E-1DA3-ADDDFA5FC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C5037-E4B9-2F8E-BD52-56BB6E47E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CE509-9474-D82B-FE50-0C66DF426387}"/>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6" name="Footer Placeholder 5">
            <a:extLst>
              <a:ext uri="{FF2B5EF4-FFF2-40B4-BE49-F238E27FC236}">
                <a16:creationId xmlns:a16="http://schemas.microsoft.com/office/drawing/2014/main" id="{0EED266A-D025-1770-22EA-231C3AD88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921BA-7206-F729-419D-69745BA11FC0}"/>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4214612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91814-4993-9535-DA18-BCC466118E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8ACDC3-09AB-1DD6-6F86-3512C85394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A03A7-730B-B47B-4EB4-3A24EC4A4BD2}"/>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F980735C-EC8C-A369-BEFE-A1823D9ACD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E1E83A-7BA8-EC86-39A2-880C6E4C0F28}"/>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33897579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CC74EC-7E53-782E-BF9E-E7D69076A1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EF91D6-0FCB-3662-BB3B-1679AA384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A5A05-50D6-5094-28E2-F7E375D4198A}"/>
              </a:ext>
            </a:extLst>
          </p:cNvPr>
          <p:cNvSpPr>
            <a:spLocks noGrp="1"/>
          </p:cNvSpPr>
          <p:nvPr>
            <p:ph type="dt" sz="half" idx="10"/>
          </p:nvPr>
        </p:nvSpPr>
        <p:spPr/>
        <p:txBody>
          <a:body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59D34684-2B6B-1C31-178C-6D0452868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F7FA9-4544-5631-001F-CED02BE1685C}"/>
              </a:ext>
            </a:extLst>
          </p:cNvPr>
          <p:cNvSpPr>
            <a:spLocks noGrp="1"/>
          </p:cNvSpPr>
          <p:nvPr>
            <p:ph type="sldNum" sz="quarter" idx="12"/>
          </p:nvPr>
        </p:nvSpPr>
        <p:spPr/>
        <p:txBody>
          <a:bodyPr/>
          <a:lstStyle/>
          <a:p>
            <a:fld id="{D2F52CD5-D3A4-C748-94F9-A2D31909AD77}" type="slidenum">
              <a:rPr lang="en-US" smtClean="0"/>
              <a:t>‹#›</a:t>
            </a:fld>
            <a:endParaRPr lang="en-US"/>
          </a:p>
        </p:txBody>
      </p:sp>
    </p:spTree>
    <p:extLst>
      <p:ext uri="{BB962C8B-B14F-4D97-AF65-F5344CB8AC3E}">
        <p14:creationId xmlns:p14="http://schemas.microsoft.com/office/powerpoint/2010/main" val="394469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3AE14-9F77-A04E-A8C2-111600EB53DD}"/>
              </a:ext>
            </a:extLst>
          </p:cNvPr>
          <p:cNvSpPr>
            <a:spLocks noGrp="1"/>
          </p:cNvSpPr>
          <p:nvPr>
            <p:ph type="dt" sz="half" idx="10"/>
          </p:nvPr>
        </p:nvSpPr>
        <p:spPr/>
        <p:txBody>
          <a:bodyPr/>
          <a:lstStyle/>
          <a:p>
            <a:fld id="{AE0582D1-5BFE-9440-B073-A5A8EF58FF63}" type="datetime1">
              <a:rPr lang="en-US" smtClean="0"/>
              <a:t>13/02/2023</a:t>
            </a:fld>
            <a:endParaRPr lang="en-US"/>
          </a:p>
        </p:txBody>
      </p:sp>
      <p:sp>
        <p:nvSpPr>
          <p:cNvPr id="3" name="Footer Placeholder 2">
            <a:extLst>
              <a:ext uri="{FF2B5EF4-FFF2-40B4-BE49-F238E27FC236}">
                <a16:creationId xmlns:a16="http://schemas.microsoft.com/office/drawing/2014/main" id="{B45117FA-9B06-8F47-90E8-71084BCF6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D1740E-4912-8449-B534-39550ACA136A}"/>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173962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7E89-F9EF-5B4D-B0E2-E301C252C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B5C3A3-167F-DE4A-8F43-048F2E0EA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ADCAF-6DF2-D643-8882-185BF9C68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668254-155F-6049-BC72-6558CD6364C9}"/>
              </a:ext>
            </a:extLst>
          </p:cNvPr>
          <p:cNvSpPr>
            <a:spLocks noGrp="1"/>
          </p:cNvSpPr>
          <p:nvPr>
            <p:ph type="dt" sz="half" idx="10"/>
          </p:nvPr>
        </p:nvSpPr>
        <p:spPr/>
        <p:txBody>
          <a:bodyPr/>
          <a:lstStyle/>
          <a:p>
            <a:fld id="{40D59538-EB87-0547-BAC1-5298B80E4C86}" type="datetime1">
              <a:rPr lang="en-US" smtClean="0"/>
              <a:t>13/02/2023</a:t>
            </a:fld>
            <a:endParaRPr lang="en-US"/>
          </a:p>
        </p:txBody>
      </p:sp>
      <p:sp>
        <p:nvSpPr>
          <p:cNvPr id="6" name="Footer Placeholder 5">
            <a:extLst>
              <a:ext uri="{FF2B5EF4-FFF2-40B4-BE49-F238E27FC236}">
                <a16:creationId xmlns:a16="http://schemas.microsoft.com/office/drawing/2014/main" id="{13A2DDBD-BD57-5143-857C-26B6E1910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6AAB1-B829-3C4B-B2C2-129430E711C7}"/>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206090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18DF-D476-5841-AF25-A14F0F006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57073-84E9-C740-A635-100A3C6281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D0FE7C-C44E-D240-96CA-67E8D9519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7EA82-7423-134E-B25E-6427F2ED167D}"/>
              </a:ext>
            </a:extLst>
          </p:cNvPr>
          <p:cNvSpPr>
            <a:spLocks noGrp="1"/>
          </p:cNvSpPr>
          <p:nvPr>
            <p:ph type="dt" sz="half" idx="10"/>
          </p:nvPr>
        </p:nvSpPr>
        <p:spPr/>
        <p:txBody>
          <a:bodyPr/>
          <a:lstStyle/>
          <a:p>
            <a:fld id="{399F1DCE-46D8-9C40-B4E9-11275F702072}" type="datetime1">
              <a:rPr lang="en-US" smtClean="0"/>
              <a:t>13/02/2023</a:t>
            </a:fld>
            <a:endParaRPr lang="en-US"/>
          </a:p>
        </p:txBody>
      </p:sp>
      <p:sp>
        <p:nvSpPr>
          <p:cNvPr id="6" name="Footer Placeholder 5">
            <a:extLst>
              <a:ext uri="{FF2B5EF4-FFF2-40B4-BE49-F238E27FC236}">
                <a16:creationId xmlns:a16="http://schemas.microsoft.com/office/drawing/2014/main" id="{899DBAB1-7476-9C42-A7BE-17D6914239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7E366-0CFB-1742-8186-77ECC2EAD57F}"/>
              </a:ext>
            </a:extLst>
          </p:cNvPr>
          <p:cNvSpPr>
            <a:spLocks noGrp="1"/>
          </p:cNvSpPr>
          <p:nvPr>
            <p:ph type="sldNum" sz="quarter" idx="12"/>
          </p:nvPr>
        </p:nvSpPr>
        <p:spPr/>
        <p:txBody>
          <a:bodyPr/>
          <a:lstStyle/>
          <a:p>
            <a:fld id="{33FB2678-1632-1E4B-BF6E-F9C85425A6DA}" type="slidenum">
              <a:rPr lang="en-US" smtClean="0"/>
              <a:t>‹#›</a:t>
            </a:fld>
            <a:endParaRPr lang="en-US"/>
          </a:p>
        </p:txBody>
      </p:sp>
    </p:spTree>
    <p:extLst>
      <p:ext uri="{BB962C8B-B14F-4D97-AF65-F5344CB8AC3E}">
        <p14:creationId xmlns:p14="http://schemas.microsoft.com/office/powerpoint/2010/main" val="306567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4.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66519A-E8D6-094F-B248-E31331BCA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C49928-4FAB-8445-A8FA-FA5E479884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BFD9C-0589-AE40-A2D9-CD2E3DC54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6BFA7-7B0F-1D4E-A415-87AECF1AA7EC}" type="datetime1">
              <a:rPr lang="en-US" smtClean="0"/>
              <a:t>13/02/2023</a:t>
            </a:fld>
            <a:endParaRPr lang="en-US"/>
          </a:p>
        </p:txBody>
      </p:sp>
      <p:sp>
        <p:nvSpPr>
          <p:cNvPr id="5" name="Footer Placeholder 4">
            <a:extLst>
              <a:ext uri="{FF2B5EF4-FFF2-40B4-BE49-F238E27FC236}">
                <a16:creationId xmlns:a16="http://schemas.microsoft.com/office/drawing/2014/main" id="{08006318-2D61-F04F-B3CD-91B80D6F2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E18946-CDDD-334D-A9F3-EFBF83E0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B2678-1632-1E4B-BF6E-F9C85425A6DA}" type="slidenum">
              <a:rPr lang="en-US" smtClean="0"/>
              <a:t>‹#›</a:t>
            </a:fld>
            <a:endParaRPr lang="en-US"/>
          </a:p>
        </p:txBody>
      </p:sp>
    </p:spTree>
    <p:extLst>
      <p:ext uri="{BB962C8B-B14F-4D97-AF65-F5344CB8AC3E}">
        <p14:creationId xmlns:p14="http://schemas.microsoft.com/office/powerpoint/2010/main" val="1976552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4EA33EF-5134-B548-A96A-A6450DDCB6F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5872AC1-49E3-8144-ABEE-DD9C9F98CE0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015BA40-0CD7-0149-A424-6FDC49D925AE}"/>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82974FB1-8836-B14D-B698-FDE71A034C27}" type="datetime1">
              <a:rPr lang="en-US" altLang="en-US" smtClean="0"/>
              <a:t>13/02/2023</a:t>
            </a:fld>
            <a:endParaRPr lang="en-US" altLang="en-US"/>
          </a:p>
        </p:txBody>
      </p:sp>
      <p:sp>
        <p:nvSpPr>
          <p:cNvPr id="5" name="Footer Placeholder 4">
            <a:extLst>
              <a:ext uri="{FF2B5EF4-FFF2-40B4-BE49-F238E27FC236}">
                <a16:creationId xmlns:a16="http://schemas.microsoft.com/office/drawing/2014/main" id="{9D82E165-2A6A-7C40-96EC-42B77982CA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61739AFB-993E-9A46-B5B8-80A8F701FB7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0A881987-BF04-C84A-9B3C-D115FCE2E676}" type="slidenum">
              <a:rPr lang="en-US" altLang="en-US"/>
              <a:pPr/>
              <a:t>‹#›</a:t>
            </a:fld>
            <a:endParaRPr lang="en-US" altLang="en-US"/>
          </a:p>
        </p:txBody>
      </p:sp>
    </p:spTree>
    <p:extLst>
      <p:ext uri="{BB962C8B-B14F-4D97-AF65-F5344CB8AC3E}">
        <p14:creationId xmlns:p14="http://schemas.microsoft.com/office/powerpoint/2010/main" val="1635631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58AD76-573F-7E47-99F4-5C4DD68C7FB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13/02/2023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33471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F6B89B8-74A8-264E-8128-EFFAA7EC268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13/02/2023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61E0DA8-AC27-403E-90E8-404BCA9BAC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63624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683A4-E8CB-DD02-F21B-8740E8B580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6CEEA4-3E9D-C61E-1227-47D22B9A9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3058A-C25A-AA1F-6924-F6F257BA1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B197E5-FE74-D643-AEC7-795AC691A1EF}" type="datetime1">
              <a:rPr lang="en-US" smtClean="0"/>
              <a:t>13/02/2023</a:t>
            </a:fld>
            <a:endParaRPr lang="en-US"/>
          </a:p>
        </p:txBody>
      </p:sp>
      <p:sp>
        <p:nvSpPr>
          <p:cNvPr id="5" name="Footer Placeholder 4">
            <a:extLst>
              <a:ext uri="{FF2B5EF4-FFF2-40B4-BE49-F238E27FC236}">
                <a16:creationId xmlns:a16="http://schemas.microsoft.com/office/drawing/2014/main" id="{9B108F30-749B-E515-8738-B85DC7BBE9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BAA35D-5904-2FA1-A368-F7F5649B5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3D24D-D4DA-9F41-A245-C94745AF3FF7}" type="slidenum">
              <a:rPr lang="en-US" smtClean="0"/>
              <a:t>‹#›</a:t>
            </a:fld>
            <a:endParaRPr lang="en-US"/>
          </a:p>
        </p:txBody>
      </p:sp>
    </p:spTree>
    <p:extLst>
      <p:ext uri="{BB962C8B-B14F-4D97-AF65-F5344CB8AC3E}">
        <p14:creationId xmlns:p14="http://schemas.microsoft.com/office/powerpoint/2010/main" val="25245155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E0AB33-91A0-894A-8A02-48C32A91F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F15003-C69F-7A4C-9CAA-DBF094D18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B6033-8526-F444-9960-B9DC889345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27D62-92F1-6448-B83E-7350E8517B45}" type="datetime1">
              <a:rPr lang="en-US" smtClean="0"/>
              <a:t>13/02/2023</a:t>
            </a:fld>
            <a:endParaRPr lang="en-GB"/>
          </a:p>
        </p:txBody>
      </p:sp>
      <p:sp>
        <p:nvSpPr>
          <p:cNvPr id="5" name="Footer Placeholder 4">
            <a:extLst>
              <a:ext uri="{FF2B5EF4-FFF2-40B4-BE49-F238E27FC236}">
                <a16:creationId xmlns:a16="http://schemas.microsoft.com/office/drawing/2014/main" id="{A8E68527-26CA-AE44-8DF4-6564C82F8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07F38B-C6FA-3042-A77D-1FFAB223D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7C26F-86FD-2D41-878E-ED7CAB07C596}" type="slidenum">
              <a:rPr lang="en-GB" smtClean="0"/>
              <a:t>‹#›</a:t>
            </a:fld>
            <a:endParaRPr lang="en-GB"/>
          </a:p>
        </p:txBody>
      </p:sp>
    </p:spTree>
    <p:extLst>
      <p:ext uri="{BB962C8B-B14F-4D97-AF65-F5344CB8AC3E}">
        <p14:creationId xmlns:p14="http://schemas.microsoft.com/office/powerpoint/2010/main" val="137040346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3B0B5-C6F1-AA7A-581D-5F5EA0FF2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7ACE4-1514-33A4-8D88-5C654CE84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DAFBC-8CA5-EF6C-29A4-95B25D5FC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05B47-F775-4E45-8CC5-F654B356E1E5}" type="datetimeFigureOut">
              <a:rPr lang="en-US" smtClean="0"/>
              <a:t>13/02/2023</a:t>
            </a:fld>
            <a:endParaRPr lang="en-US"/>
          </a:p>
        </p:txBody>
      </p:sp>
      <p:sp>
        <p:nvSpPr>
          <p:cNvPr id="5" name="Footer Placeholder 4">
            <a:extLst>
              <a:ext uri="{FF2B5EF4-FFF2-40B4-BE49-F238E27FC236}">
                <a16:creationId xmlns:a16="http://schemas.microsoft.com/office/drawing/2014/main" id="{675983CA-95F1-3E71-C548-DA120B696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A46E03-DD2A-9FE3-DDFF-568A15EEC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52CD5-D3A4-C748-94F9-A2D31909AD77}" type="slidenum">
              <a:rPr lang="en-US" smtClean="0"/>
              <a:t>‹#›</a:t>
            </a:fld>
            <a:endParaRPr lang="en-US"/>
          </a:p>
        </p:txBody>
      </p:sp>
    </p:spTree>
    <p:extLst>
      <p:ext uri="{BB962C8B-B14F-4D97-AF65-F5344CB8AC3E}">
        <p14:creationId xmlns:p14="http://schemas.microsoft.com/office/powerpoint/2010/main" val="3835929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hyperlink" Target="mailto:bravo1@un.org"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mailto:tim.miller@u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alphaModFix amt="33000"/>
            <a:extLst>
              <a:ext uri="{28A0092B-C50C-407E-A947-70E740481C1C}">
                <a14:useLocalDpi xmlns:a14="http://schemas.microsoft.com/office/drawing/2010/main"/>
              </a:ext>
            </a:extLst>
          </a:blip>
          <a:stretch>
            <a:fillRect/>
          </a:stretch>
        </p:blipFill>
        <p:spPr>
          <a:xfrm>
            <a:off x="0" y="1377273"/>
            <a:ext cx="12192000" cy="5480727"/>
          </a:xfrm>
          <a:prstGeom prst="rect">
            <a:avLst/>
          </a:prstGeom>
        </p:spPr>
      </p:pic>
      <p:sp>
        <p:nvSpPr>
          <p:cNvPr id="5" name="TextBox 4">
            <a:extLst>
              <a:ext uri="{FF2B5EF4-FFF2-40B4-BE49-F238E27FC236}">
                <a16:creationId xmlns:a16="http://schemas.microsoft.com/office/drawing/2014/main" id="{5564D4BB-72DD-3745-A672-C937B95332FB}"/>
              </a:ext>
            </a:extLst>
          </p:cNvPr>
          <p:cNvSpPr txBox="1"/>
          <p:nvPr/>
        </p:nvSpPr>
        <p:spPr>
          <a:xfrm>
            <a:off x="593097" y="1668976"/>
            <a:ext cx="89154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FF0000"/>
                </a:solidFill>
                <a:latin typeface="Calibri" panose="020F0502020204030204"/>
              </a:rPr>
              <a:t>A global perspective </a:t>
            </a:r>
            <a:r>
              <a:rPr lang="en-US" sz="4000" b="1" dirty="0">
                <a:solidFill>
                  <a:prstClr val="black"/>
                </a:solidFill>
                <a:latin typeface="Calibri" panose="020F0502020204030204"/>
              </a:rPr>
              <a:t>on NTA and Public Policy: The role and work of the United Nations</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265AAE6-E932-BD4D-BDFE-6E181E67F0EB}"/>
              </a:ext>
            </a:extLst>
          </p:cNvPr>
          <p:cNvSpPr txBox="1"/>
          <p:nvPr/>
        </p:nvSpPr>
        <p:spPr>
          <a:xfrm>
            <a:off x="593097" y="4117636"/>
            <a:ext cx="11059642"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0" normalizeH="0" baseline="0" noProof="0" dirty="0">
                <a:ln>
                  <a:noFill/>
                </a:ln>
                <a:solidFill>
                  <a:srgbClr val="2E00C0"/>
                </a:solidFill>
                <a:effectLst/>
                <a:uLnTx/>
                <a:uFillTx/>
                <a:latin typeface="Calibri" panose="020F0502020204030204"/>
                <a:ea typeface="+mn-ea"/>
                <a:cs typeface="+mn-cs"/>
              </a:rPr>
              <a:t>Jorge Bravo Sánchez</a:t>
            </a:r>
            <a:r>
              <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600" b="1" i="0" u="none" strike="noStrike" kern="1200" cap="none" spc="0" normalizeH="0" baseline="0" noProof="0" dirty="0">
                <a:ln>
                  <a:noFill/>
                </a:ln>
                <a:solidFill>
                  <a:prstClr val="black"/>
                </a:solidFill>
                <a:effectLst/>
                <a:uLnTx/>
                <a:uFillTx/>
                <a:latin typeface="Calibri" panose="020F0502020204030204"/>
                <a:ea typeface="+mn-ea"/>
                <a:cs typeface="+mn-cs"/>
              </a:rPr>
              <a:t>Population Policies and Development Branch, Population Division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600" b="1" i="0" u="none" strike="noStrike" kern="1200" cap="none" spc="0" normalizeH="0" baseline="0" noProof="0" dirty="0">
                <a:ln>
                  <a:noFill/>
                </a:ln>
                <a:solidFill>
                  <a:prstClr val="black"/>
                </a:solidFill>
                <a:effectLst/>
                <a:uLnTx/>
                <a:uFillTx/>
                <a:latin typeface="Calibri" panose="020F0502020204030204"/>
                <a:ea typeface="+mn-ea"/>
                <a:cs typeface="+mn-cs"/>
              </a:rPr>
              <a:t>UN DESA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i="1" dirty="0">
                <a:solidFill>
                  <a:prstClr val="black"/>
                </a:solidFill>
                <a:latin typeface="Calibri" panose="020F0502020204030204"/>
              </a:rPr>
              <a:t>Building Sustainable Generational Economies: The 14</a:t>
            </a:r>
            <a:r>
              <a:rPr lang="en-IN" sz="2000" b="1" i="1" baseline="30000" dirty="0">
                <a:solidFill>
                  <a:prstClr val="black"/>
                </a:solidFill>
                <a:latin typeface="Calibri" panose="020F0502020204030204"/>
              </a:rPr>
              <a:t>th</a:t>
            </a:r>
            <a:r>
              <a:rPr lang="en-IN" sz="2000" b="1" i="1" dirty="0">
                <a:solidFill>
                  <a:prstClr val="black"/>
                </a:solidFill>
                <a:latin typeface="Calibri" panose="020F0502020204030204"/>
              </a:rPr>
              <a:t> Global Meeting of the NTA Framework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b="1" dirty="0">
                <a:solidFill>
                  <a:prstClr val="black"/>
                </a:solidFill>
                <a:latin typeface="Calibri" panose="020F0502020204030204"/>
              </a:rPr>
              <a:t>Session on NTA and Public Policy, Tuesday, 14 February 2023, Paris, France</a:t>
            </a:r>
            <a:endParaRPr kumimoji="0" lang="en-IN"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6647CCA-26EF-24F8-06DB-02A91D41245F}"/>
              </a:ext>
            </a:extLst>
          </p:cNvPr>
          <p:cNvGrpSpPr/>
          <p:nvPr/>
        </p:nvGrpSpPr>
        <p:grpSpPr>
          <a:xfrm>
            <a:off x="359686" y="357441"/>
            <a:ext cx="6105443" cy="655688"/>
            <a:chOff x="570701" y="372407"/>
            <a:chExt cx="6105443" cy="655688"/>
          </a:xfrm>
        </p:grpSpPr>
        <p:pic>
          <p:nvPicPr>
            <p:cNvPr id="7" name="Graphic 6">
              <a:extLst>
                <a:ext uri="{FF2B5EF4-FFF2-40B4-BE49-F238E27FC236}">
                  <a16:creationId xmlns:a16="http://schemas.microsoft.com/office/drawing/2014/main" id="{000B9CB6-7C68-4FF4-AD92-0DDB4C1A51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0701" y="372407"/>
              <a:ext cx="3617210" cy="655688"/>
            </a:xfrm>
            <a:prstGeom prst="rect">
              <a:avLst/>
            </a:prstGeom>
          </p:spPr>
        </p:pic>
        <p:sp>
          <p:nvSpPr>
            <p:cNvPr id="2" name="TextBox 1">
              <a:extLst>
                <a:ext uri="{FF2B5EF4-FFF2-40B4-BE49-F238E27FC236}">
                  <a16:creationId xmlns:a16="http://schemas.microsoft.com/office/drawing/2014/main" id="{A7D6FD0E-8249-E40B-4866-209BD9FE5599}"/>
                </a:ext>
              </a:extLst>
            </p:cNvPr>
            <p:cNvSpPr txBox="1"/>
            <p:nvPr/>
          </p:nvSpPr>
          <p:spPr>
            <a:xfrm>
              <a:off x="4316403" y="407863"/>
              <a:ext cx="23597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Population</a:t>
              </a:r>
            </a:p>
          </p:txBody>
        </p:sp>
        <p:cxnSp>
          <p:nvCxnSpPr>
            <p:cNvPr id="6" name="Straight Connector 5">
              <a:extLst>
                <a:ext uri="{FF2B5EF4-FFF2-40B4-BE49-F238E27FC236}">
                  <a16:creationId xmlns:a16="http://schemas.microsoft.com/office/drawing/2014/main" id="{7CB26022-F469-22A0-EC58-988B30A7F6CC}"/>
                </a:ext>
              </a:extLst>
            </p:cNvPr>
            <p:cNvCxnSpPr>
              <a:cxnSpLocks/>
            </p:cNvCxnSpPr>
            <p:nvPr/>
          </p:nvCxnSpPr>
          <p:spPr>
            <a:xfrm>
              <a:off x="4316403" y="386921"/>
              <a:ext cx="0" cy="6400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99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9ADC-09F3-0A19-1BC9-7E5B27943A80}"/>
              </a:ext>
            </a:extLst>
          </p:cNvPr>
          <p:cNvSpPr>
            <a:spLocks noGrp="1"/>
          </p:cNvSpPr>
          <p:nvPr>
            <p:ph type="title"/>
          </p:nvPr>
        </p:nvSpPr>
        <p:spPr/>
        <p:txBody>
          <a:bodyPr/>
          <a:lstStyle/>
          <a:p>
            <a:r>
              <a:rPr lang="en-US" b="1" dirty="0">
                <a:solidFill>
                  <a:schemeClr val="bg1">
                    <a:lumMod val="65000"/>
                  </a:schemeClr>
                </a:solidFill>
              </a:rPr>
              <a:t>Looking back</a:t>
            </a:r>
            <a:r>
              <a:rPr lang="en-US" b="1" dirty="0">
                <a:solidFill>
                  <a:srgbClr val="FF0000"/>
                </a:solidFill>
              </a:rPr>
              <a:t>, looking forward</a:t>
            </a:r>
          </a:p>
        </p:txBody>
      </p:sp>
      <p:sp>
        <p:nvSpPr>
          <p:cNvPr id="3" name="Content Placeholder 2">
            <a:extLst>
              <a:ext uri="{FF2B5EF4-FFF2-40B4-BE49-F238E27FC236}">
                <a16:creationId xmlns:a16="http://schemas.microsoft.com/office/drawing/2014/main" id="{94E7AABF-0749-1B17-F9C2-0402C610C56A}"/>
              </a:ext>
            </a:extLst>
          </p:cNvPr>
          <p:cNvSpPr>
            <a:spLocks noGrp="1"/>
          </p:cNvSpPr>
          <p:nvPr>
            <p:ph idx="1"/>
          </p:nvPr>
        </p:nvSpPr>
        <p:spPr>
          <a:xfrm>
            <a:off x="609600" y="1600201"/>
            <a:ext cx="10972800" cy="4882792"/>
          </a:xfrm>
        </p:spPr>
        <p:txBody>
          <a:bodyPr/>
          <a:lstStyle/>
          <a:p>
            <a:r>
              <a:rPr lang="en-US" dirty="0"/>
              <a:t>The UN is starting in 2023 a new 4-year Development Account project that responds to the call by the Secretary-General to build and adopt long-term intergenerational thinking and planning, by</a:t>
            </a:r>
          </a:p>
          <a:p>
            <a:endParaRPr lang="en-US" dirty="0"/>
          </a:p>
          <a:p>
            <a:r>
              <a:rPr lang="en-US" dirty="0"/>
              <a:t>Developing </a:t>
            </a:r>
            <a:r>
              <a:rPr lang="en-US" b="1" dirty="0">
                <a:solidFill>
                  <a:srgbClr val="0070C0"/>
                </a:solidFill>
              </a:rPr>
              <a:t>National Inclusion Accounts (NIA)</a:t>
            </a:r>
            <a:r>
              <a:rPr lang="en-US" dirty="0"/>
              <a:t>, national accounts by age and socioeconomic status. </a:t>
            </a:r>
          </a:p>
        </p:txBody>
      </p:sp>
      <p:sp>
        <p:nvSpPr>
          <p:cNvPr id="4" name="Slide Number Placeholder 3">
            <a:extLst>
              <a:ext uri="{FF2B5EF4-FFF2-40B4-BE49-F238E27FC236}">
                <a16:creationId xmlns:a16="http://schemas.microsoft.com/office/drawing/2014/main" id="{6E82A950-6D78-7094-7252-67258689570E}"/>
              </a:ext>
            </a:extLst>
          </p:cNvPr>
          <p:cNvSpPr>
            <a:spLocks noGrp="1"/>
          </p:cNvSpPr>
          <p:nvPr>
            <p:ph type="sldNum" sz="quarter" idx="12"/>
          </p:nvPr>
        </p:nvSpPr>
        <p:spPr/>
        <p:txBody>
          <a:bodyPr/>
          <a:lstStyle/>
          <a:p>
            <a:fld id="{C335EBAA-8506-0243-813F-CD8740379C12}" type="slidenum">
              <a:rPr lang="en-US" altLang="en-US" smtClean="0"/>
              <a:pPr/>
              <a:t>10</a:t>
            </a:fld>
            <a:endParaRPr lang="en-US" altLang="en-US"/>
          </a:p>
        </p:txBody>
      </p:sp>
    </p:spTree>
    <p:extLst>
      <p:ext uri="{BB962C8B-B14F-4D97-AF65-F5344CB8AC3E}">
        <p14:creationId xmlns:p14="http://schemas.microsoft.com/office/powerpoint/2010/main" val="51185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9E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8608-A06B-E1FD-47EC-BF532162828A}"/>
              </a:ext>
            </a:extLst>
          </p:cNvPr>
          <p:cNvSpPr>
            <a:spLocks noGrp="1"/>
          </p:cNvSpPr>
          <p:nvPr>
            <p:ph type="title"/>
          </p:nvPr>
        </p:nvSpPr>
        <p:spPr>
          <a:xfrm>
            <a:off x="490172" y="395106"/>
            <a:ext cx="10711227" cy="1325563"/>
          </a:xfrm>
        </p:spPr>
        <p:txBody>
          <a:bodyPr>
            <a:normAutofit fontScale="90000"/>
          </a:bodyPr>
          <a:lstStyle/>
          <a:p>
            <a:r>
              <a:rPr lang="en-US" sz="4000" dirty="0">
                <a:solidFill>
                  <a:schemeClr val="bg1"/>
                </a:solidFill>
                <a:latin typeface="Comic Sans MS" panose="030F0902030302020204" pitchFamily="66" charset="0"/>
              </a:rPr>
              <a:t>15</a:t>
            </a:r>
            <a:r>
              <a:rPr lang="en-US" sz="4000" baseline="30000" dirty="0">
                <a:solidFill>
                  <a:schemeClr val="bg1"/>
                </a:solidFill>
                <a:latin typeface="Comic Sans MS" panose="030F0902030302020204" pitchFamily="66" charset="0"/>
              </a:rPr>
              <a:t>th</a:t>
            </a:r>
            <a:r>
              <a:rPr lang="en-US" sz="4000" dirty="0">
                <a:solidFill>
                  <a:schemeClr val="bg1"/>
                </a:solidFill>
                <a:latin typeface="Comic Sans MS" panose="030F0902030302020204" pitchFamily="66" charset="0"/>
              </a:rPr>
              <a:t> Tranche Development Account (2023-2026):</a:t>
            </a:r>
            <a:br>
              <a:rPr lang="en-US" sz="4000" dirty="0">
                <a:solidFill>
                  <a:schemeClr val="bg1"/>
                </a:solidFill>
                <a:latin typeface="Comic Sans MS" panose="030F0902030302020204" pitchFamily="66" charset="0"/>
              </a:rPr>
            </a:br>
            <a:r>
              <a:rPr lang="en-US" sz="4000" dirty="0">
                <a:solidFill>
                  <a:schemeClr val="bg1"/>
                </a:solidFill>
                <a:latin typeface="Comic Sans MS" panose="030F0902030302020204" pitchFamily="66" charset="0"/>
              </a:rPr>
              <a:t>National Inclusion Accounts</a:t>
            </a:r>
            <a:br>
              <a:rPr lang="en-US" dirty="0">
                <a:solidFill>
                  <a:schemeClr val="bg1"/>
                </a:solidFill>
                <a:latin typeface="Comic Sans MS" panose="030F0902030302020204" pitchFamily="66" charset="0"/>
              </a:rPr>
            </a:br>
            <a:r>
              <a:rPr lang="en-US" sz="2000" dirty="0">
                <a:solidFill>
                  <a:schemeClr val="bg1"/>
                </a:solidFill>
                <a:latin typeface="Comic Sans MS" panose="030F0902030302020204" pitchFamily="66" charset="0"/>
              </a:rPr>
              <a:t> (NTAs by educational attainment)</a:t>
            </a:r>
          </a:p>
        </p:txBody>
      </p:sp>
      <p:sp>
        <p:nvSpPr>
          <p:cNvPr id="3" name="Content Placeholder 2">
            <a:extLst>
              <a:ext uri="{FF2B5EF4-FFF2-40B4-BE49-F238E27FC236}">
                <a16:creationId xmlns:a16="http://schemas.microsoft.com/office/drawing/2014/main" id="{1129B541-7C89-D948-091D-8DEACE89FD10}"/>
              </a:ext>
            </a:extLst>
          </p:cNvPr>
          <p:cNvSpPr>
            <a:spLocks noGrp="1"/>
          </p:cNvSpPr>
          <p:nvPr>
            <p:ph idx="1"/>
          </p:nvPr>
        </p:nvSpPr>
        <p:spPr>
          <a:xfrm>
            <a:off x="490173" y="1945520"/>
            <a:ext cx="7829368" cy="1721063"/>
          </a:xfrm>
        </p:spPr>
        <p:txBody>
          <a:bodyPr>
            <a:normAutofit/>
          </a:bodyPr>
          <a:lstStyle/>
          <a:p>
            <a:r>
              <a:rPr lang="en-US" sz="2400" dirty="0">
                <a:solidFill>
                  <a:schemeClr val="bg1"/>
                </a:solidFill>
                <a:latin typeface="Comic Sans MS" panose="030F0902030302020204" pitchFamily="66" charset="0"/>
              </a:rPr>
              <a:t>UN DESA-ECLAC-ESCAP pilot project 8 countries: </a:t>
            </a:r>
          </a:p>
          <a:p>
            <a:pPr lvl="1"/>
            <a:r>
              <a:rPr lang="en-US" dirty="0">
                <a:solidFill>
                  <a:schemeClr val="bg1"/>
                </a:solidFill>
                <a:latin typeface="Comic Sans MS" panose="030F0902030302020204" pitchFamily="66" charset="0"/>
              </a:rPr>
              <a:t>Colombia, Costa Rica, Jamaica, Uruguay.</a:t>
            </a:r>
          </a:p>
          <a:p>
            <a:pPr lvl="1"/>
            <a:r>
              <a:rPr lang="en-US" dirty="0">
                <a:solidFill>
                  <a:schemeClr val="bg1"/>
                </a:solidFill>
                <a:latin typeface="Comic Sans MS" panose="030F0902030302020204" pitchFamily="66" charset="0"/>
              </a:rPr>
              <a:t>Lao PDR, Malaysia, Maldives, Viet Nam.</a:t>
            </a:r>
          </a:p>
        </p:txBody>
      </p:sp>
      <p:graphicFrame>
        <p:nvGraphicFramePr>
          <p:cNvPr id="6" name="Table 5">
            <a:extLst>
              <a:ext uri="{FF2B5EF4-FFF2-40B4-BE49-F238E27FC236}">
                <a16:creationId xmlns:a16="http://schemas.microsoft.com/office/drawing/2014/main" id="{6BF3881F-42B9-C023-A04A-94CECB8D9D9B}"/>
              </a:ext>
            </a:extLst>
          </p:cNvPr>
          <p:cNvGraphicFramePr>
            <a:graphicFrameLocks noGrp="1"/>
          </p:cNvGraphicFramePr>
          <p:nvPr>
            <p:extLst>
              <p:ext uri="{D42A27DB-BD31-4B8C-83A1-F6EECF244321}">
                <p14:modId xmlns:p14="http://schemas.microsoft.com/office/powerpoint/2010/main" val="1618048520"/>
              </p:ext>
            </p:extLst>
          </p:nvPr>
        </p:nvGraphicFramePr>
        <p:xfrm>
          <a:off x="490174" y="3324596"/>
          <a:ext cx="7829368" cy="3184856"/>
        </p:xfrm>
        <a:graphic>
          <a:graphicData uri="http://schemas.openxmlformats.org/drawingml/2006/table">
            <a:tbl>
              <a:tblPr firstRow="1" bandRow="1">
                <a:tableStyleId>{5C22544A-7EE6-4342-B048-85BDC9FD1C3A}</a:tableStyleId>
              </a:tblPr>
              <a:tblGrid>
                <a:gridCol w="1424626">
                  <a:extLst>
                    <a:ext uri="{9D8B030D-6E8A-4147-A177-3AD203B41FA5}">
                      <a16:colId xmlns:a16="http://schemas.microsoft.com/office/drawing/2014/main" val="1810904856"/>
                    </a:ext>
                  </a:extLst>
                </a:gridCol>
                <a:gridCol w="6404742">
                  <a:extLst>
                    <a:ext uri="{9D8B030D-6E8A-4147-A177-3AD203B41FA5}">
                      <a16:colId xmlns:a16="http://schemas.microsoft.com/office/drawing/2014/main" val="1250162724"/>
                    </a:ext>
                  </a:extLst>
                </a:gridCol>
              </a:tblGrid>
              <a:tr h="411495">
                <a:tc gridSpan="2">
                  <a:txBody>
                    <a:bodyPr/>
                    <a:lstStyle/>
                    <a:p>
                      <a:pPr algn="l"/>
                      <a:r>
                        <a:rPr lang="en-US" sz="1600" b="0" dirty="0">
                          <a:latin typeface="Comic Sans MS" panose="030F0902030302020204" pitchFamily="66" charset="0"/>
                        </a:rPr>
                        <a:t>Timeline</a:t>
                      </a:r>
                    </a:p>
                  </a:txBody>
                  <a:tcPr/>
                </a:tc>
                <a:tc hMerge="1">
                  <a:txBody>
                    <a:bodyPr/>
                    <a:lstStyle/>
                    <a:p>
                      <a:endParaRPr lang="en-US" dirty="0"/>
                    </a:p>
                  </a:txBody>
                  <a:tcPr/>
                </a:tc>
                <a:extLst>
                  <a:ext uri="{0D108BD9-81ED-4DB2-BD59-A6C34878D82A}">
                    <a16:rowId xmlns:a16="http://schemas.microsoft.com/office/drawing/2014/main" val="2320360300"/>
                  </a:ext>
                </a:extLst>
              </a:tr>
              <a:tr h="777894">
                <a:tc>
                  <a:txBody>
                    <a:bodyPr/>
                    <a:lstStyle/>
                    <a:p>
                      <a:r>
                        <a:rPr lang="en-US" sz="1600" dirty="0">
                          <a:latin typeface="Comic Sans MS" panose="030F0902030302020204" pitchFamily="66" charset="0"/>
                        </a:rPr>
                        <a:t>2023</a:t>
                      </a:r>
                    </a:p>
                  </a:txBody>
                  <a:tcPr/>
                </a:tc>
                <a:tc>
                  <a:txBody>
                    <a:bodyPr/>
                    <a:lstStyle/>
                    <a:p>
                      <a:r>
                        <a:rPr lang="en-US" sz="1600" b="1" dirty="0">
                          <a:latin typeface="Comic Sans MS" panose="030F0902030302020204" pitchFamily="66" charset="0"/>
                        </a:rPr>
                        <a:t>Method:   </a:t>
                      </a:r>
                      <a:r>
                        <a:rPr lang="en-US" sz="1600" dirty="0">
                          <a:latin typeface="Comic Sans MS" panose="030F0902030302020204" pitchFamily="66" charset="0"/>
                        </a:rPr>
                        <a:t>Manual on National Inclusion Accounts</a:t>
                      </a:r>
                    </a:p>
                    <a:p>
                      <a:r>
                        <a:rPr lang="en-US" sz="1600" dirty="0">
                          <a:latin typeface="Comic Sans MS" panose="030F0902030302020204" pitchFamily="66" charset="0"/>
                        </a:rPr>
                        <a:t>                Global Meeting</a:t>
                      </a:r>
                    </a:p>
                  </a:txBody>
                  <a:tcPr/>
                </a:tc>
                <a:extLst>
                  <a:ext uri="{0D108BD9-81ED-4DB2-BD59-A6C34878D82A}">
                    <a16:rowId xmlns:a16="http://schemas.microsoft.com/office/drawing/2014/main" val="3550771922"/>
                  </a:ext>
                </a:extLst>
              </a:tr>
              <a:tr h="777894">
                <a:tc>
                  <a:txBody>
                    <a:bodyPr/>
                    <a:lstStyle/>
                    <a:p>
                      <a:r>
                        <a:rPr lang="en-US" sz="1600" dirty="0">
                          <a:latin typeface="Comic Sans MS" panose="030F0902030302020204" pitchFamily="66" charset="0"/>
                        </a:rPr>
                        <a:t>2024</a:t>
                      </a:r>
                    </a:p>
                  </a:txBody>
                  <a:tcPr/>
                </a:tc>
                <a:tc>
                  <a:txBody>
                    <a:bodyPr/>
                    <a:lstStyle/>
                    <a:p>
                      <a:r>
                        <a:rPr lang="en-US" sz="1600" b="1" dirty="0">
                          <a:latin typeface="Comic Sans MS" panose="030F0902030302020204" pitchFamily="66" charset="0"/>
                        </a:rPr>
                        <a:t>Data:        </a:t>
                      </a:r>
                      <a:r>
                        <a:rPr lang="en-US" sz="1600" dirty="0">
                          <a:latin typeface="Comic Sans MS" panose="030F0902030302020204" pitchFamily="66" charset="0"/>
                        </a:rPr>
                        <a:t>Estimate National Inclusion Accounts</a:t>
                      </a:r>
                    </a:p>
                    <a:p>
                      <a:r>
                        <a:rPr lang="en-US" sz="1600" dirty="0">
                          <a:latin typeface="Comic Sans MS" panose="030F0902030302020204" pitchFamily="66" charset="0"/>
                        </a:rPr>
                        <a:t>                 National Workshops</a:t>
                      </a:r>
                    </a:p>
                  </a:txBody>
                  <a:tcPr/>
                </a:tc>
                <a:extLst>
                  <a:ext uri="{0D108BD9-81ED-4DB2-BD59-A6C34878D82A}">
                    <a16:rowId xmlns:a16="http://schemas.microsoft.com/office/drawing/2014/main" val="2712095698"/>
                  </a:ext>
                </a:extLst>
              </a:tr>
              <a:tr h="777894">
                <a:tc>
                  <a:txBody>
                    <a:bodyPr/>
                    <a:lstStyle/>
                    <a:p>
                      <a:r>
                        <a:rPr lang="en-US" sz="1600" dirty="0">
                          <a:latin typeface="Comic Sans MS" panose="030F0902030302020204" pitchFamily="66" charset="0"/>
                        </a:rPr>
                        <a:t>2025</a:t>
                      </a:r>
                    </a:p>
                  </a:txBody>
                  <a:tcPr/>
                </a:tc>
                <a:tc>
                  <a:txBody>
                    <a:bodyPr/>
                    <a:lstStyle/>
                    <a:p>
                      <a:r>
                        <a:rPr lang="en-US" sz="1600" b="1" dirty="0">
                          <a:latin typeface="Comic Sans MS" panose="030F0902030302020204" pitchFamily="66" charset="0"/>
                        </a:rPr>
                        <a:t>Models and policies:   </a:t>
                      </a:r>
                      <a:r>
                        <a:rPr lang="en-US" sz="1600" dirty="0">
                          <a:latin typeface="Comic Sans MS" panose="030F0902030302020204" pitchFamily="66" charset="0"/>
                        </a:rPr>
                        <a:t>Applications of National Inclusion Accts.</a:t>
                      </a:r>
                    </a:p>
                    <a:p>
                      <a:r>
                        <a:rPr lang="en-US" sz="1600" dirty="0">
                          <a:latin typeface="Comic Sans MS" panose="030F0902030302020204" pitchFamily="66" charset="0"/>
                        </a:rPr>
                        <a:t>                                  Regional Workshops</a:t>
                      </a:r>
                    </a:p>
                  </a:txBody>
                  <a:tcPr/>
                </a:tc>
                <a:extLst>
                  <a:ext uri="{0D108BD9-81ED-4DB2-BD59-A6C34878D82A}">
                    <a16:rowId xmlns:a16="http://schemas.microsoft.com/office/drawing/2014/main" val="751077709"/>
                  </a:ext>
                </a:extLst>
              </a:tr>
              <a:tr h="439679">
                <a:tc>
                  <a:txBody>
                    <a:bodyPr/>
                    <a:lstStyle/>
                    <a:p>
                      <a:r>
                        <a:rPr lang="en-US" sz="1600" dirty="0">
                          <a:latin typeface="Comic Sans MS" panose="030F0902030302020204" pitchFamily="66" charset="0"/>
                        </a:rPr>
                        <a:t>2026</a:t>
                      </a:r>
                    </a:p>
                  </a:txBody>
                  <a:tcPr/>
                </a:tc>
                <a:tc>
                  <a:txBody>
                    <a:bodyPr/>
                    <a:lstStyle/>
                    <a:p>
                      <a:r>
                        <a:rPr lang="en-US" sz="1600" b="1" dirty="0">
                          <a:latin typeface="Comic Sans MS" panose="030F0902030302020204" pitchFamily="66" charset="0"/>
                        </a:rPr>
                        <a:t>Outreach:    </a:t>
                      </a:r>
                      <a:r>
                        <a:rPr lang="en-US" sz="1600" dirty="0">
                          <a:latin typeface="Comic Sans MS" panose="030F0902030302020204" pitchFamily="66" charset="0"/>
                        </a:rPr>
                        <a:t>Presentation at Annual NTA Global Conference</a:t>
                      </a:r>
                    </a:p>
                  </a:txBody>
                  <a:tcPr/>
                </a:tc>
                <a:extLst>
                  <a:ext uri="{0D108BD9-81ED-4DB2-BD59-A6C34878D82A}">
                    <a16:rowId xmlns:a16="http://schemas.microsoft.com/office/drawing/2014/main" val="547162934"/>
                  </a:ext>
                </a:extLst>
              </a:tr>
            </a:tbl>
          </a:graphicData>
        </a:graphic>
      </p:graphicFrame>
      <p:pic>
        <p:nvPicPr>
          <p:cNvPr id="5" name="Picture 4" descr="Text, letter&#10;&#10;Description automatically generated">
            <a:extLst>
              <a:ext uri="{FF2B5EF4-FFF2-40B4-BE49-F238E27FC236}">
                <a16:creationId xmlns:a16="http://schemas.microsoft.com/office/drawing/2014/main" id="{9B974E84-BE14-51E1-6039-18E6A8FFA0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7614" t="5396" r="3707"/>
          <a:stretch/>
        </p:blipFill>
        <p:spPr>
          <a:xfrm>
            <a:off x="8754255" y="1909533"/>
            <a:ext cx="3102964" cy="36233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70224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7233-0B29-5185-CF44-530F53BD2550}"/>
              </a:ext>
            </a:extLst>
          </p:cNvPr>
          <p:cNvSpPr>
            <a:spLocks noGrp="1"/>
          </p:cNvSpPr>
          <p:nvPr>
            <p:ph type="title"/>
          </p:nvPr>
        </p:nvSpPr>
        <p:spPr>
          <a:xfrm>
            <a:off x="838200" y="314810"/>
            <a:ext cx="10515600" cy="809655"/>
          </a:xfrm>
        </p:spPr>
        <p:txBody>
          <a:bodyPr>
            <a:normAutofit fontScale="90000"/>
          </a:bodyPr>
          <a:lstStyle/>
          <a:p>
            <a:pPr algn="ctr"/>
            <a:r>
              <a:rPr lang="en-US" sz="2800" dirty="0">
                <a:latin typeface="Comic Sans MS" panose="030F0902030302020204" pitchFamily="66" charset="0"/>
              </a:rPr>
              <a:t>4</a:t>
            </a:r>
            <a:r>
              <a:rPr lang="en-US" sz="2800" baseline="30000" dirty="0">
                <a:latin typeface="Comic Sans MS" panose="030F0902030302020204" pitchFamily="66" charset="0"/>
              </a:rPr>
              <a:t>th</a:t>
            </a:r>
            <a:r>
              <a:rPr lang="en-US" sz="2800" dirty="0">
                <a:latin typeface="Comic Sans MS" panose="030F0902030302020204" pitchFamily="66" charset="0"/>
              </a:rPr>
              <a:t> Beyond GDP Sprint: Disaggregating National Accounts </a:t>
            </a:r>
            <a:br>
              <a:rPr lang="en-US" sz="2800" dirty="0">
                <a:latin typeface="Comic Sans MS" panose="030F0902030302020204" pitchFamily="66" charset="0"/>
              </a:rPr>
            </a:br>
            <a:r>
              <a:rPr lang="en-US" sz="2800" dirty="0">
                <a:latin typeface="Comic Sans MS" panose="030F0902030302020204" pitchFamily="66" charset="0"/>
              </a:rPr>
              <a:t>by age, gender, and socioeconomic group (2022)</a:t>
            </a:r>
          </a:p>
        </p:txBody>
      </p:sp>
      <p:sp>
        <p:nvSpPr>
          <p:cNvPr id="4" name="Rounded Rectangle 3">
            <a:extLst>
              <a:ext uri="{FF2B5EF4-FFF2-40B4-BE49-F238E27FC236}">
                <a16:creationId xmlns:a16="http://schemas.microsoft.com/office/drawing/2014/main" id="{D05A7655-792F-D976-7A28-B921E07C6A41}"/>
              </a:ext>
            </a:extLst>
          </p:cNvPr>
          <p:cNvSpPr/>
          <p:nvPr/>
        </p:nvSpPr>
        <p:spPr>
          <a:xfrm>
            <a:off x="243840" y="1553527"/>
            <a:ext cx="3581400" cy="355234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Age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National Transfer Accounts: Disaggregating National Accounts by age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Nicole Mun Sim Lai and Tim Miller.  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Colombia’s National Transfer Accounts: Insights and results.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Juan Daniel Oviedo.  DANE, Colombia.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a:extLst>
              <a:ext uri="{FF2B5EF4-FFF2-40B4-BE49-F238E27FC236}">
                <a16:creationId xmlns:a16="http://schemas.microsoft.com/office/drawing/2014/main" id="{19060A10-4174-0590-DD32-3438CC86D34E}"/>
              </a:ext>
            </a:extLst>
          </p:cNvPr>
          <p:cNvSpPr/>
          <p:nvPr/>
        </p:nvSpPr>
        <p:spPr>
          <a:xfrm>
            <a:off x="4145280" y="1553527"/>
            <a:ext cx="3261360" cy="3552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Disaggregating National Accounts by age and gender.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Gretchen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Donehower</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UC Berkeley.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ounded Rectangle 5">
            <a:extLst>
              <a:ext uri="{FF2B5EF4-FFF2-40B4-BE49-F238E27FC236}">
                <a16:creationId xmlns:a16="http://schemas.microsoft.com/office/drawing/2014/main" id="{C178DF32-4E49-2C15-1E6A-B487EE344366}"/>
              </a:ext>
            </a:extLst>
          </p:cNvPr>
          <p:cNvSpPr/>
          <p:nvPr/>
        </p:nvSpPr>
        <p:spPr>
          <a:xfrm>
            <a:off x="7726680" y="1529952"/>
            <a:ext cx="4221480" cy="355234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a:noFill/>
                </a:ln>
                <a:solidFill>
                  <a:prstClr val="white"/>
                </a:solidFill>
                <a:effectLst/>
                <a:uLnTx/>
                <a:uFillTx/>
                <a:latin typeface="Calibri" panose="020F0502020204030204"/>
                <a:ea typeface="+mn-ea"/>
                <a:cs typeface="+mn-cs"/>
              </a:rPr>
              <a:t>Socioeconomic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Disaggregating National Transfers Accounts by education and income in Chile and Brazil</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Cassio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Turra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CEDEPLAR, Brazil.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Capturing wellbeing by disaggregating NTA and NTTA</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Alexia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Fürnkranz-Prskawetz</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Vienna Institute of Demography.</a:t>
            </a:r>
          </a:p>
        </p:txBody>
      </p:sp>
      <p:sp>
        <p:nvSpPr>
          <p:cNvPr id="7" name="Rounded Rectangle 6">
            <a:extLst>
              <a:ext uri="{FF2B5EF4-FFF2-40B4-BE49-F238E27FC236}">
                <a16:creationId xmlns:a16="http://schemas.microsoft.com/office/drawing/2014/main" id="{5E2966DC-435F-B860-876C-C2F59F4013B6}"/>
              </a:ext>
            </a:extLst>
          </p:cNvPr>
          <p:cNvSpPr/>
          <p:nvPr/>
        </p:nvSpPr>
        <p:spPr>
          <a:xfrm>
            <a:off x="838200" y="5365907"/>
            <a:ext cx="10515600" cy="13255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white"/>
                </a:solidFill>
                <a:effectLst/>
                <a:uLnTx/>
                <a:uFillTx/>
                <a:latin typeface="Calibri" panose="020F0502020204030204"/>
                <a:ea typeface="+mn-ea"/>
                <a:cs typeface="+mn-cs"/>
              </a:rPr>
              <a:t>Synthesis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Calibri" panose="020F0502020204030204"/>
                <a:ea typeface="+mn-ea"/>
                <a:cs typeface="+mn-cs"/>
              </a:rPr>
              <a:t>How the disaggregated NTAs combine for a richer picture of the economy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Ronald Lee, UC Berkeley.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6C79203-E57A-6DD3-0176-3A01C343F3D8}"/>
              </a:ext>
            </a:extLst>
          </p:cNvPr>
          <p:cNvSpPr txBox="1"/>
          <p:nvPr/>
        </p:nvSpPr>
        <p:spPr>
          <a:xfrm>
            <a:off x="2034540" y="1042392"/>
            <a:ext cx="9332852" cy="369332"/>
          </a:xfrm>
          <a:prstGeom prst="rect">
            <a:avLst/>
          </a:prstGeom>
          <a:noFill/>
        </p:spPr>
        <p:txBody>
          <a:bodyPr wrap="square">
            <a:spAutoFit/>
          </a:bodyPr>
          <a:lstStyle/>
          <a:p>
            <a:r>
              <a:rPr lang="en-US" dirty="0">
                <a:solidFill>
                  <a:srgbClr val="FF0000"/>
                </a:solidFill>
              </a:rPr>
              <a:t>https://</a:t>
            </a:r>
            <a:r>
              <a:rPr lang="en-US" dirty="0" err="1">
                <a:solidFill>
                  <a:srgbClr val="FF0000"/>
                </a:solidFill>
              </a:rPr>
              <a:t>unstats.un.org</a:t>
            </a:r>
            <a:r>
              <a:rPr lang="en-US" dirty="0">
                <a:solidFill>
                  <a:srgbClr val="FF0000"/>
                </a:solidFill>
              </a:rPr>
              <a:t>/</a:t>
            </a:r>
            <a:r>
              <a:rPr lang="en-US" dirty="0" err="1">
                <a:solidFill>
                  <a:srgbClr val="FF0000"/>
                </a:solidFill>
              </a:rPr>
              <a:t>unsd</a:t>
            </a:r>
            <a:r>
              <a:rPr lang="en-US" dirty="0">
                <a:solidFill>
                  <a:srgbClr val="FF0000"/>
                </a:solidFill>
              </a:rPr>
              <a:t>/</a:t>
            </a:r>
            <a:r>
              <a:rPr lang="en-US" dirty="0" err="1">
                <a:solidFill>
                  <a:srgbClr val="FF0000"/>
                </a:solidFill>
              </a:rPr>
              <a:t>statcom</a:t>
            </a:r>
            <a:r>
              <a:rPr lang="en-US" dirty="0">
                <a:solidFill>
                  <a:srgbClr val="FF0000"/>
                </a:solidFill>
              </a:rPr>
              <a:t>/groups/</a:t>
            </a:r>
            <a:r>
              <a:rPr lang="en-US" dirty="0" err="1">
                <a:solidFill>
                  <a:srgbClr val="FF0000"/>
                </a:solidFill>
              </a:rPr>
              <a:t>NetEconStat</a:t>
            </a:r>
            <a:r>
              <a:rPr lang="en-US" dirty="0">
                <a:solidFill>
                  <a:srgbClr val="FF0000"/>
                </a:solidFill>
              </a:rPr>
              <a:t>/</a:t>
            </a:r>
            <a:r>
              <a:rPr lang="en-US" dirty="0" err="1">
                <a:solidFill>
                  <a:srgbClr val="FF0000"/>
                </a:solidFill>
              </a:rPr>
              <a:t>GDPSprintFourthMeeting</a:t>
            </a:r>
            <a:r>
              <a:rPr lang="en-US" dirty="0">
                <a:solidFill>
                  <a:srgbClr val="FF0000"/>
                </a:solidFill>
              </a:rPr>
              <a:t>/</a:t>
            </a:r>
          </a:p>
        </p:txBody>
      </p:sp>
      <p:sp>
        <p:nvSpPr>
          <p:cNvPr id="3" name="Slide Number Placeholder 2">
            <a:extLst>
              <a:ext uri="{FF2B5EF4-FFF2-40B4-BE49-F238E27FC236}">
                <a16:creationId xmlns:a16="http://schemas.microsoft.com/office/drawing/2014/main" id="{B4E52C69-0CCB-2976-BEDE-FD73E5B8473D}"/>
              </a:ext>
            </a:extLst>
          </p:cNvPr>
          <p:cNvSpPr>
            <a:spLocks noGrp="1"/>
          </p:cNvSpPr>
          <p:nvPr>
            <p:ph type="sldNum" sz="quarter" idx="12"/>
          </p:nvPr>
        </p:nvSpPr>
        <p:spPr/>
        <p:txBody>
          <a:bodyPr/>
          <a:lstStyle/>
          <a:p>
            <a:fld id="{F763D24D-D4DA-9F41-A245-C94745AF3FF7}" type="slidenum">
              <a:rPr lang="en-US" smtClean="0"/>
              <a:t>12</a:t>
            </a:fld>
            <a:endParaRPr lang="en-US"/>
          </a:p>
        </p:txBody>
      </p:sp>
    </p:spTree>
    <p:extLst>
      <p:ext uri="{BB962C8B-B14F-4D97-AF65-F5344CB8AC3E}">
        <p14:creationId xmlns:p14="http://schemas.microsoft.com/office/powerpoint/2010/main" val="41896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77273"/>
            <a:ext cx="12192000" cy="5480727"/>
          </a:xfrm>
          <a:prstGeom prst="rect">
            <a:avLst/>
          </a:prstGeom>
        </p:spPr>
      </p:pic>
      <p:sp>
        <p:nvSpPr>
          <p:cNvPr id="2" name="Rectangle 1">
            <a:extLst>
              <a:ext uri="{FF2B5EF4-FFF2-40B4-BE49-F238E27FC236}">
                <a16:creationId xmlns:a16="http://schemas.microsoft.com/office/drawing/2014/main" id="{4B1FBFAF-794A-40E0-A589-97B17018AF79}"/>
              </a:ext>
            </a:extLst>
          </p:cNvPr>
          <p:cNvSpPr/>
          <p:nvPr/>
        </p:nvSpPr>
        <p:spPr>
          <a:xfrm>
            <a:off x="1032387" y="4649730"/>
            <a:ext cx="8799982" cy="15081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sng" strike="noStrike" kern="1200" cap="none" spc="0" normalizeH="0" baseline="0" noProof="0" dirty="0">
                <a:ln>
                  <a:noFill/>
                </a:ln>
                <a:solidFill>
                  <a:prstClr val="white"/>
                </a:solidFill>
                <a:effectLst/>
                <a:uLnTx/>
                <a:uFillTx/>
                <a:latin typeface="Roboto" panose="02000000000000000000"/>
                <a:ea typeface="+mn-ea"/>
                <a:cs typeface="+mn-cs"/>
              </a:rPr>
              <a:t>Questions and suggestions: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rPr>
              <a:t>Jorge Bravo	</a:t>
            </a:r>
            <a:r>
              <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hlinkClick r:id="rId3"/>
              </a:rPr>
              <a:t>bravo1@un.org</a:t>
            </a:r>
            <a:r>
              <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rPr>
              <a:t> and Tim Miller </a:t>
            </a:r>
            <a:r>
              <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hlinkClick r:id="rId4"/>
              </a:rPr>
              <a:t>tim.miller@un.org</a:t>
            </a:r>
            <a:r>
              <a:rPr kumimoji="0" lang="en-US" sz="2400" b="0" i="0" u="none" strike="noStrike" kern="1200" cap="none" spc="0" normalizeH="0" baseline="0" noProof="0" dirty="0">
                <a:ln>
                  <a:noFill/>
                </a:ln>
                <a:solidFill>
                  <a:prstClr val="white"/>
                </a:solidFill>
                <a:effectLst/>
                <a:uLnTx/>
                <a:uFillTx/>
                <a:latin typeface="Roboto" panose="02000000000000000000"/>
                <a:ea typeface="+mn-ea"/>
                <a:cs typeface="+mn-cs"/>
              </a:rPr>
              <a:t> </a:t>
            </a:r>
          </a:p>
        </p:txBody>
      </p:sp>
      <p:grpSp>
        <p:nvGrpSpPr>
          <p:cNvPr id="5" name="Group 4">
            <a:extLst>
              <a:ext uri="{FF2B5EF4-FFF2-40B4-BE49-F238E27FC236}">
                <a16:creationId xmlns:a16="http://schemas.microsoft.com/office/drawing/2014/main" id="{279DFEBF-67C2-0254-A383-67BBBE970BA8}"/>
              </a:ext>
            </a:extLst>
          </p:cNvPr>
          <p:cNvGrpSpPr/>
          <p:nvPr/>
        </p:nvGrpSpPr>
        <p:grpSpPr>
          <a:xfrm>
            <a:off x="272805" y="368317"/>
            <a:ext cx="6105443" cy="655688"/>
            <a:chOff x="570701" y="372407"/>
            <a:chExt cx="6105443" cy="655688"/>
          </a:xfrm>
        </p:grpSpPr>
        <p:pic>
          <p:nvPicPr>
            <p:cNvPr id="8" name="Graphic 7">
              <a:extLst>
                <a:ext uri="{FF2B5EF4-FFF2-40B4-BE49-F238E27FC236}">
                  <a16:creationId xmlns:a16="http://schemas.microsoft.com/office/drawing/2014/main" id="{ED1240D5-5554-31E0-2674-75F8F59428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701" y="372407"/>
              <a:ext cx="3617210" cy="655688"/>
            </a:xfrm>
            <a:prstGeom prst="rect">
              <a:avLst/>
            </a:prstGeom>
          </p:spPr>
        </p:pic>
        <p:sp>
          <p:nvSpPr>
            <p:cNvPr id="9" name="TextBox 8">
              <a:extLst>
                <a:ext uri="{FF2B5EF4-FFF2-40B4-BE49-F238E27FC236}">
                  <a16:creationId xmlns:a16="http://schemas.microsoft.com/office/drawing/2014/main" id="{35A436BC-7036-CEE4-8D00-C6B14B954BD7}"/>
                </a:ext>
              </a:extLst>
            </p:cNvPr>
            <p:cNvSpPr txBox="1"/>
            <p:nvPr/>
          </p:nvSpPr>
          <p:spPr>
            <a:xfrm>
              <a:off x="4316403" y="407863"/>
              <a:ext cx="235974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Population</a:t>
              </a:r>
            </a:p>
          </p:txBody>
        </p:sp>
        <p:cxnSp>
          <p:nvCxnSpPr>
            <p:cNvPr id="10" name="Straight Connector 9">
              <a:extLst>
                <a:ext uri="{FF2B5EF4-FFF2-40B4-BE49-F238E27FC236}">
                  <a16:creationId xmlns:a16="http://schemas.microsoft.com/office/drawing/2014/main" id="{FA370890-EA75-141C-B837-EEBA39EF20B9}"/>
                </a:ext>
              </a:extLst>
            </p:cNvPr>
            <p:cNvCxnSpPr>
              <a:cxnSpLocks/>
            </p:cNvCxnSpPr>
            <p:nvPr/>
          </p:nvCxnSpPr>
          <p:spPr>
            <a:xfrm>
              <a:off x="4316403" y="386921"/>
              <a:ext cx="0" cy="6400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3473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9ADC-09F3-0A19-1BC9-7E5B27943A80}"/>
              </a:ext>
            </a:extLst>
          </p:cNvPr>
          <p:cNvSpPr>
            <a:spLocks noGrp="1"/>
          </p:cNvSpPr>
          <p:nvPr>
            <p:ph type="title"/>
          </p:nvPr>
        </p:nvSpPr>
        <p:spPr/>
        <p:txBody>
          <a:bodyPr/>
          <a:lstStyle/>
          <a:p>
            <a:r>
              <a:rPr lang="en-US" b="1" dirty="0"/>
              <a:t>Looking back, looking forward</a:t>
            </a:r>
          </a:p>
        </p:txBody>
      </p:sp>
      <p:sp>
        <p:nvSpPr>
          <p:cNvPr id="3" name="Content Placeholder 2">
            <a:extLst>
              <a:ext uri="{FF2B5EF4-FFF2-40B4-BE49-F238E27FC236}">
                <a16:creationId xmlns:a16="http://schemas.microsoft.com/office/drawing/2014/main" id="{94E7AABF-0749-1B17-F9C2-0402C610C56A}"/>
              </a:ext>
            </a:extLst>
          </p:cNvPr>
          <p:cNvSpPr>
            <a:spLocks noGrp="1"/>
          </p:cNvSpPr>
          <p:nvPr>
            <p:ph idx="1"/>
          </p:nvPr>
        </p:nvSpPr>
        <p:spPr>
          <a:xfrm>
            <a:off x="609600" y="1600201"/>
            <a:ext cx="10972800" cy="4882792"/>
          </a:xfrm>
        </p:spPr>
        <p:txBody>
          <a:bodyPr/>
          <a:lstStyle/>
          <a:p>
            <a:r>
              <a:rPr lang="en-US" dirty="0"/>
              <a:t>The </a:t>
            </a:r>
            <a:r>
              <a:rPr lang="en-US" b="1" dirty="0"/>
              <a:t>first</a:t>
            </a:r>
            <a:r>
              <a:rPr lang="en-US" dirty="0"/>
              <a:t> Meeting of the </a:t>
            </a:r>
            <a:r>
              <a:rPr lang="en-US" i="1" dirty="0"/>
              <a:t>Working Group on Macroeconomic Aspects of Intergenerational Transfers </a:t>
            </a:r>
            <a:r>
              <a:rPr lang="en-US" dirty="0"/>
              <a:t>took place two decades ago (Berkeley, California, January 2004)</a:t>
            </a:r>
          </a:p>
          <a:p>
            <a:endParaRPr lang="en-US" dirty="0"/>
          </a:p>
          <a:p>
            <a:r>
              <a:rPr lang="en-US" b="1" dirty="0"/>
              <a:t>Initial</a:t>
            </a:r>
            <a:r>
              <a:rPr lang="en-US" dirty="0"/>
              <a:t> applications of the National Transfer Accounts (NTA) methodology were on </a:t>
            </a:r>
            <a:r>
              <a:rPr lang="en-US" b="1" dirty="0">
                <a:solidFill>
                  <a:srgbClr val="0070C0"/>
                </a:solidFill>
              </a:rPr>
              <a:t>5</a:t>
            </a:r>
            <a:r>
              <a:rPr lang="en-US" dirty="0">
                <a:solidFill>
                  <a:srgbClr val="0070C0"/>
                </a:solidFill>
              </a:rPr>
              <a:t> countries or areas.</a:t>
            </a:r>
            <a:r>
              <a:rPr lang="en-US" dirty="0"/>
              <a:t> </a:t>
            </a:r>
            <a:r>
              <a:rPr lang="en-US" b="1" dirty="0"/>
              <a:t>Today,</a:t>
            </a:r>
            <a:r>
              <a:rPr lang="en-US" dirty="0"/>
              <a:t> there </a:t>
            </a:r>
            <a:r>
              <a:rPr lang="en-US" b="1" dirty="0">
                <a:solidFill>
                  <a:srgbClr val="0070C0"/>
                </a:solidFill>
              </a:rPr>
              <a:t>82</a:t>
            </a:r>
            <a:r>
              <a:rPr lang="en-US" dirty="0">
                <a:solidFill>
                  <a:srgbClr val="0070C0"/>
                </a:solidFill>
              </a:rPr>
              <a:t> country teams</a:t>
            </a:r>
            <a:r>
              <a:rPr lang="en-US" dirty="0"/>
              <a:t>, in all regions of the world</a:t>
            </a:r>
          </a:p>
        </p:txBody>
      </p:sp>
      <p:sp>
        <p:nvSpPr>
          <p:cNvPr id="4" name="Slide Number Placeholder 3">
            <a:extLst>
              <a:ext uri="{FF2B5EF4-FFF2-40B4-BE49-F238E27FC236}">
                <a16:creationId xmlns:a16="http://schemas.microsoft.com/office/drawing/2014/main" id="{6E82A950-6D78-7094-7252-67258689570E}"/>
              </a:ext>
            </a:extLst>
          </p:cNvPr>
          <p:cNvSpPr>
            <a:spLocks noGrp="1"/>
          </p:cNvSpPr>
          <p:nvPr>
            <p:ph type="sldNum" sz="quarter" idx="12"/>
          </p:nvPr>
        </p:nvSpPr>
        <p:spPr/>
        <p:txBody>
          <a:bodyPr/>
          <a:lstStyle/>
          <a:p>
            <a:fld id="{C335EBAA-8506-0243-813F-CD8740379C12}" type="slidenum">
              <a:rPr lang="en-US" altLang="en-US" smtClean="0"/>
              <a:pPr/>
              <a:t>2</a:t>
            </a:fld>
            <a:endParaRPr lang="en-US" altLang="en-US"/>
          </a:p>
        </p:txBody>
      </p:sp>
    </p:spTree>
    <p:extLst>
      <p:ext uri="{BB962C8B-B14F-4D97-AF65-F5344CB8AC3E}">
        <p14:creationId xmlns:p14="http://schemas.microsoft.com/office/powerpoint/2010/main" val="39211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401810-68E8-60AB-0B89-FABC77081C3C}"/>
              </a:ext>
            </a:extLst>
          </p:cNvPr>
          <p:cNvSpPr/>
          <p:nvPr/>
        </p:nvSpPr>
        <p:spPr>
          <a:xfrm>
            <a:off x="0" y="0"/>
            <a:ext cx="3560618"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DF56452-DE84-B8BE-DE75-BA11B4A61D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5309" y="522069"/>
            <a:ext cx="8360062" cy="5926667"/>
          </a:xfrm>
          <a:prstGeom prst="rect">
            <a:avLst/>
          </a:prstGeom>
        </p:spPr>
      </p:pic>
      <p:sp>
        <p:nvSpPr>
          <p:cNvPr id="4" name="TextBox 3">
            <a:extLst>
              <a:ext uri="{FF2B5EF4-FFF2-40B4-BE49-F238E27FC236}">
                <a16:creationId xmlns:a16="http://schemas.microsoft.com/office/drawing/2014/main" id="{E8C6AAF0-42A3-BD85-ED75-0D478C948259}"/>
              </a:ext>
            </a:extLst>
          </p:cNvPr>
          <p:cNvSpPr txBox="1"/>
          <p:nvPr/>
        </p:nvSpPr>
        <p:spPr>
          <a:xfrm>
            <a:off x="457200" y="522069"/>
            <a:ext cx="2770909" cy="646331"/>
          </a:xfrm>
          <a:prstGeom prst="rect">
            <a:avLst/>
          </a:prstGeom>
          <a:noFill/>
        </p:spPr>
        <p:txBody>
          <a:bodyPr wrap="square" rtlCol="0">
            <a:spAutoFit/>
          </a:bodyPr>
          <a:lstStyle/>
          <a:p>
            <a:r>
              <a:rPr lang="en-US" sz="3600" u="sng" dirty="0">
                <a:solidFill>
                  <a:schemeClr val="bg1"/>
                </a:solidFill>
              </a:rPr>
              <a:t>NTA Network </a:t>
            </a:r>
          </a:p>
        </p:txBody>
      </p:sp>
      <p:sp>
        <p:nvSpPr>
          <p:cNvPr id="5" name="TextBox 4">
            <a:extLst>
              <a:ext uri="{FF2B5EF4-FFF2-40B4-BE49-F238E27FC236}">
                <a16:creationId xmlns:a16="http://schemas.microsoft.com/office/drawing/2014/main" id="{49365FA6-3FFA-3DBB-3B6C-7124B97DF993}"/>
              </a:ext>
            </a:extLst>
          </p:cNvPr>
          <p:cNvSpPr txBox="1"/>
          <p:nvPr/>
        </p:nvSpPr>
        <p:spPr>
          <a:xfrm>
            <a:off x="228600" y="1410355"/>
            <a:ext cx="3103418"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250+</a:t>
            </a:r>
            <a:r>
              <a:rPr kumimoji="0" lang="en-US" sz="2400" b="0" i="0" u="none" strike="noStrike" kern="1200" cap="none" spc="0" normalizeH="0" baseline="0" noProof="0" dirty="0">
                <a:ln>
                  <a:noFill/>
                </a:ln>
                <a:solidFill>
                  <a:prstClr val="white"/>
                </a:solidFill>
                <a:effectLst/>
                <a:uLnTx/>
                <a:uFillTx/>
                <a:latin typeface="Calibri"/>
                <a:ea typeface="+mn-ea"/>
                <a:cs typeface="+mn-cs"/>
              </a:rPr>
              <a:t> Individuals</a:t>
            </a:r>
          </a:p>
          <a:p>
            <a:endParaRPr lang="en-US" sz="2400" b="1" dirty="0">
              <a:solidFill>
                <a:schemeClr val="bg1"/>
              </a:solidFill>
            </a:endParaRPr>
          </a:p>
          <a:p>
            <a:r>
              <a:rPr lang="en-US" sz="3600" b="1" dirty="0">
                <a:solidFill>
                  <a:schemeClr val="bg1"/>
                </a:solidFill>
              </a:rPr>
              <a:t>62</a:t>
            </a:r>
            <a:r>
              <a:rPr lang="en-US" sz="2400" dirty="0">
                <a:solidFill>
                  <a:schemeClr val="bg1"/>
                </a:solidFill>
              </a:rPr>
              <a:t> Country Teams</a:t>
            </a:r>
          </a:p>
          <a:p>
            <a:endParaRPr lang="en-US" sz="2400" dirty="0">
              <a:solidFill>
                <a:schemeClr val="bg1"/>
              </a:solidFill>
            </a:endParaRPr>
          </a:p>
          <a:p>
            <a:r>
              <a:rPr lang="en-US" sz="3600" b="1" dirty="0">
                <a:solidFill>
                  <a:srgbClr val="FFFF00"/>
                </a:solidFill>
              </a:rPr>
              <a:t>22</a:t>
            </a:r>
            <a:r>
              <a:rPr lang="en-US" sz="2400" dirty="0">
                <a:solidFill>
                  <a:srgbClr val="FFFF00"/>
                </a:solidFill>
              </a:rPr>
              <a:t> are led or co-led by national government;</a:t>
            </a:r>
          </a:p>
          <a:p>
            <a:endParaRPr lang="en-US" sz="2400" dirty="0">
              <a:solidFill>
                <a:srgbClr val="FFFF00"/>
              </a:solidFill>
            </a:endParaRPr>
          </a:p>
          <a:p>
            <a:r>
              <a:rPr lang="en-US" sz="3600" b="1" dirty="0">
                <a:solidFill>
                  <a:srgbClr val="FFFF00"/>
                </a:solidFill>
              </a:rPr>
              <a:t>2</a:t>
            </a:r>
            <a:r>
              <a:rPr lang="en-US" sz="2400" dirty="0">
                <a:solidFill>
                  <a:srgbClr val="FFFF00"/>
                </a:solidFill>
              </a:rPr>
              <a:t> NSOs have instituted NTA as part of official national statistics: Colombia and </a:t>
            </a:r>
          </a:p>
          <a:p>
            <a:r>
              <a:rPr lang="en-US" sz="2400" dirty="0">
                <a:solidFill>
                  <a:srgbClr val="FFFF00"/>
                </a:solidFill>
              </a:rPr>
              <a:t>Rep. of Korea.</a:t>
            </a:r>
          </a:p>
        </p:txBody>
      </p:sp>
      <p:sp>
        <p:nvSpPr>
          <p:cNvPr id="7" name="Slide Number Placeholder 6">
            <a:extLst>
              <a:ext uri="{FF2B5EF4-FFF2-40B4-BE49-F238E27FC236}">
                <a16:creationId xmlns:a16="http://schemas.microsoft.com/office/drawing/2014/main" id="{0D4FEB73-5F45-06DD-567A-887DA5F2A042}"/>
              </a:ext>
            </a:extLst>
          </p:cNvPr>
          <p:cNvSpPr>
            <a:spLocks noGrp="1"/>
          </p:cNvSpPr>
          <p:nvPr>
            <p:ph type="sldNum" sz="quarter" idx="12"/>
          </p:nvPr>
        </p:nvSpPr>
        <p:spPr/>
        <p:txBody>
          <a:bodyPr/>
          <a:lstStyle/>
          <a:p>
            <a:fld id="{CB2AC94C-4156-5646-AE26-0FCDB711D0CF}" type="slidenum">
              <a:rPr lang="en-US" altLang="en-US" smtClean="0"/>
              <a:pPr/>
              <a:t>3</a:t>
            </a:fld>
            <a:endParaRPr lang="en-US" altLang="en-US"/>
          </a:p>
        </p:txBody>
      </p:sp>
    </p:spTree>
    <p:extLst>
      <p:ext uri="{BB962C8B-B14F-4D97-AF65-F5344CB8AC3E}">
        <p14:creationId xmlns:p14="http://schemas.microsoft.com/office/powerpoint/2010/main" val="928462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D9ADC-09F3-0A19-1BC9-7E5B27943A80}"/>
              </a:ext>
            </a:extLst>
          </p:cNvPr>
          <p:cNvSpPr>
            <a:spLocks noGrp="1"/>
          </p:cNvSpPr>
          <p:nvPr>
            <p:ph type="title"/>
          </p:nvPr>
        </p:nvSpPr>
        <p:spPr/>
        <p:txBody>
          <a:bodyPr/>
          <a:lstStyle/>
          <a:p>
            <a:r>
              <a:rPr lang="en-US" b="1" dirty="0">
                <a:solidFill>
                  <a:srgbClr val="FF0000"/>
                </a:solidFill>
              </a:rPr>
              <a:t>Looking back</a:t>
            </a:r>
            <a:r>
              <a:rPr lang="en-US" b="1" dirty="0">
                <a:solidFill>
                  <a:schemeClr val="bg1">
                    <a:lumMod val="65000"/>
                  </a:schemeClr>
                </a:solidFill>
              </a:rPr>
              <a:t>, looking forward</a:t>
            </a:r>
          </a:p>
        </p:txBody>
      </p:sp>
      <p:sp>
        <p:nvSpPr>
          <p:cNvPr id="3" name="Content Placeholder 2">
            <a:extLst>
              <a:ext uri="{FF2B5EF4-FFF2-40B4-BE49-F238E27FC236}">
                <a16:creationId xmlns:a16="http://schemas.microsoft.com/office/drawing/2014/main" id="{94E7AABF-0749-1B17-F9C2-0402C610C56A}"/>
              </a:ext>
            </a:extLst>
          </p:cNvPr>
          <p:cNvSpPr>
            <a:spLocks noGrp="1"/>
          </p:cNvSpPr>
          <p:nvPr>
            <p:ph idx="1"/>
          </p:nvPr>
        </p:nvSpPr>
        <p:spPr>
          <a:xfrm>
            <a:off x="609600" y="1600201"/>
            <a:ext cx="10972800" cy="4882792"/>
          </a:xfrm>
        </p:spPr>
        <p:txBody>
          <a:bodyPr/>
          <a:lstStyle/>
          <a:p>
            <a:r>
              <a:rPr lang="en-US" dirty="0"/>
              <a:t>The </a:t>
            </a:r>
            <a:r>
              <a:rPr lang="en-US" b="1" dirty="0">
                <a:solidFill>
                  <a:srgbClr val="0070C0"/>
                </a:solidFill>
              </a:rPr>
              <a:t>United Nations </a:t>
            </a:r>
            <a:r>
              <a:rPr lang="en-US" dirty="0"/>
              <a:t>was involved from the beginning, starting with work for Latin American countries in 2004 and integrating the results in subsequent global UN official meetings and reports</a:t>
            </a:r>
          </a:p>
          <a:p>
            <a:endParaRPr lang="en-US" dirty="0"/>
          </a:p>
          <a:p>
            <a:r>
              <a:rPr lang="en-US" dirty="0"/>
              <a:t>In the 2010s, the UN led a capacity development project to assist countries to implement the NTA methodology, and published the first </a:t>
            </a:r>
            <a:r>
              <a:rPr lang="en-US" b="1" dirty="0">
                <a:solidFill>
                  <a:srgbClr val="0070C0"/>
                </a:solidFill>
              </a:rPr>
              <a:t>NTA Manual: Measuring and </a:t>
            </a:r>
            <a:r>
              <a:rPr lang="en-US" b="1" dirty="0" err="1">
                <a:solidFill>
                  <a:srgbClr val="0070C0"/>
                </a:solidFill>
              </a:rPr>
              <a:t>Analysing</a:t>
            </a:r>
            <a:r>
              <a:rPr lang="en-US" b="1" dirty="0">
                <a:solidFill>
                  <a:srgbClr val="0070C0"/>
                </a:solidFill>
              </a:rPr>
              <a:t> the Generational Economy </a:t>
            </a:r>
            <a:r>
              <a:rPr lang="en-US" dirty="0"/>
              <a:t>(2013)</a:t>
            </a:r>
          </a:p>
        </p:txBody>
      </p:sp>
      <p:sp>
        <p:nvSpPr>
          <p:cNvPr id="4" name="Slide Number Placeholder 3">
            <a:extLst>
              <a:ext uri="{FF2B5EF4-FFF2-40B4-BE49-F238E27FC236}">
                <a16:creationId xmlns:a16="http://schemas.microsoft.com/office/drawing/2014/main" id="{6E82A950-6D78-7094-7252-67258689570E}"/>
              </a:ext>
            </a:extLst>
          </p:cNvPr>
          <p:cNvSpPr>
            <a:spLocks noGrp="1"/>
          </p:cNvSpPr>
          <p:nvPr>
            <p:ph type="sldNum" sz="quarter" idx="12"/>
          </p:nvPr>
        </p:nvSpPr>
        <p:spPr/>
        <p:txBody>
          <a:bodyPr/>
          <a:lstStyle/>
          <a:p>
            <a:fld id="{C335EBAA-8506-0243-813F-CD8740379C12}" type="slidenum">
              <a:rPr lang="en-US" altLang="en-US" smtClean="0"/>
              <a:pPr/>
              <a:t>4</a:t>
            </a:fld>
            <a:endParaRPr lang="en-US" altLang="en-US"/>
          </a:p>
        </p:txBody>
      </p:sp>
    </p:spTree>
    <p:extLst>
      <p:ext uri="{BB962C8B-B14F-4D97-AF65-F5344CB8AC3E}">
        <p14:creationId xmlns:p14="http://schemas.microsoft.com/office/powerpoint/2010/main" val="172210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9EDC"/>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68F4162-DB4B-F425-2DA1-2F0AB2F87070}"/>
              </a:ext>
            </a:extLst>
          </p:cNvPr>
          <p:cNvSpPr/>
          <p:nvPr/>
        </p:nvSpPr>
        <p:spPr>
          <a:xfrm>
            <a:off x="8652519" y="1717453"/>
            <a:ext cx="2271251" cy="2241755"/>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8F25636-8AF1-0727-A8FE-A5C355C0D1F8}"/>
              </a:ext>
            </a:extLst>
          </p:cNvPr>
          <p:cNvSpPr/>
          <p:nvPr/>
        </p:nvSpPr>
        <p:spPr>
          <a:xfrm>
            <a:off x="4960373" y="1698392"/>
            <a:ext cx="2271251" cy="2241755"/>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3C6B5BF-6999-9750-1353-B73B97680D00}"/>
              </a:ext>
            </a:extLst>
          </p:cNvPr>
          <p:cNvSpPr/>
          <p:nvPr/>
        </p:nvSpPr>
        <p:spPr>
          <a:xfrm>
            <a:off x="1273442" y="1698392"/>
            <a:ext cx="2271251" cy="2241755"/>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CF5360-7E2F-7506-31B5-63FA6ADAEC7F}"/>
              </a:ext>
            </a:extLst>
          </p:cNvPr>
          <p:cNvSpPr>
            <a:spLocks noGrp="1"/>
          </p:cNvSpPr>
          <p:nvPr>
            <p:ph type="title"/>
          </p:nvPr>
        </p:nvSpPr>
        <p:spPr>
          <a:xfrm>
            <a:off x="838199" y="261886"/>
            <a:ext cx="10515600" cy="1325563"/>
          </a:xfrm>
        </p:spPr>
        <p:txBody>
          <a:bodyPr/>
          <a:lstStyle/>
          <a:p>
            <a:pPr algn="ctr"/>
            <a:r>
              <a:rPr lang="en-US" dirty="0">
                <a:solidFill>
                  <a:schemeClr val="bg1"/>
                </a:solidFill>
                <a:latin typeface="Comic Sans MS" panose="030F0902030302020204" pitchFamily="66" charset="0"/>
              </a:rPr>
              <a:t>DESA Manuals</a:t>
            </a:r>
            <a:br>
              <a:rPr lang="en-US" dirty="0">
                <a:solidFill>
                  <a:schemeClr val="bg1"/>
                </a:solidFill>
                <a:latin typeface="Comic Sans MS" panose="030F0902030302020204" pitchFamily="66" charset="0"/>
              </a:rPr>
            </a:br>
            <a:r>
              <a:rPr lang="en-US" sz="3200" dirty="0">
                <a:solidFill>
                  <a:schemeClr val="bg1"/>
                </a:solidFill>
                <a:latin typeface="Comic Sans MS" panose="030F0902030302020204" pitchFamily="66" charset="0"/>
              </a:rPr>
              <a:t>Measuring the Generational and Gendered Economy</a:t>
            </a:r>
          </a:p>
        </p:txBody>
      </p:sp>
      <p:pic>
        <p:nvPicPr>
          <p:cNvPr id="4" name="Picture 3">
            <a:extLst>
              <a:ext uri="{FF2B5EF4-FFF2-40B4-BE49-F238E27FC236}">
                <a16:creationId xmlns:a16="http://schemas.microsoft.com/office/drawing/2014/main" id="{21F506CF-4375-F0F3-86B6-33D68ACAEC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2337" y="2098584"/>
            <a:ext cx="1213463" cy="1453866"/>
          </a:xfrm>
          <a:prstGeom prst="rect">
            <a:avLst/>
          </a:prstGeom>
        </p:spPr>
      </p:pic>
      <p:pic>
        <p:nvPicPr>
          <p:cNvPr id="5" name="Picture 4">
            <a:extLst>
              <a:ext uri="{FF2B5EF4-FFF2-40B4-BE49-F238E27FC236}">
                <a16:creationId xmlns:a16="http://schemas.microsoft.com/office/drawing/2014/main" id="{19EA2A44-0ED8-E80D-118D-CED20B478DB3}"/>
              </a:ext>
            </a:extLst>
          </p:cNvPr>
          <p:cNvPicPr>
            <a:picLocks noChangeAspect="1"/>
          </p:cNvPicPr>
          <p:nvPr/>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5489268" y="2098584"/>
            <a:ext cx="1213463" cy="1453866"/>
          </a:xfrm>
          <a:prstGeom prst="rect">
            <a:avLst/>
          </a:prstGeom>
        </p:spPr>
      </p:pic>
      <p:pic>
        <p:nvPicPr>
          <p:cNvPr id="6" name="Picture 5">
            <a:extLst>
              <a:ext uri="{FF2B5EF4-FFF2-40B4-BE49-F238E27FC236}">
                <a16:creationId xmlns:a16="http://schemas.microsoft.com/office/drawing/2014/main" id="{B59326D4-BAA8-864A-947D-BAE998AB2BF0}"/>
              </a:ext>
            </a:extLst>
          </p:cNvPr>
          <p:cNvPicPr>
            <a:picLocks noChangeAspect="1"/>
          </p:cNvPicPr>
          <p:nvPr/>
        </p:nvPicPr>
        <p:blipFill>
          <a:blip r:embed="rId4" cstate="screen">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9186628" y="2098584"/>
            <a:ext cx="1203035" cy="1441372"/>
          </a:xfrm>
          <a:prstGeom prst="rect">
            <a:avLst/>
          </a:prstGeom>
        </p:spPr>
      </p:pic>
      <p:sp>
        <p:nvSpPr>
          <p:cNvPr id="12" name="TextBox 11">
            <a:extLst>
              <a:ext uri="{FF2B5EF4-FFF2-40B4-BE49-F238E27FC236}">
                <a16:creationId xmlns:a16="http://schemas.microsoft.com/office/drawing/2014/main" id="{DCA574E7-EA7B-770D-81E0-4434E9989F29}"/>
              </a:ext>
            </a:extLst>
          </p:cNvPr>
          <p:cNvSpPr txBox="1"/>
          <p:nvPr/>
        </p:nvSpPr>
        <p:spPr>
          <a:xfrm>
            <a:off x="558382" y="4072387"/>
            <a:ext cx="3462338" cy="1015663"/>
          </a:xfrm>
          <a:prstGeom prst="rect">
            <a:avLst/>
          </a:prstGeom>
          <a:noFill/>
        </p:spPr>
        <p:txBody>
          <a:bodyPr wrap="square" rtlCol="0">
            <a:spAutoFit/>
          </a:bodyPr>
          <a:lstStyle/>
          <a:p>
            <a:pPr marR="0" lvl="0" indent="-342900" algn="ctr" defTabSz="914400" rtl="0" eaLnBrk="1" fontAlgn="auto" latinLnBrk="0" hangingPunct="1">
              <a:lnSpc>
                <a:spcPct val="100000"/>
              </a:lnSpc>
              <a:spcBef>
                <a:spcPts val="0"/>
              </a:spcBef>
              <a:buClrTx/>
              <a:buSzTx/>
              <a:buFontTx/>
              <a:buAutoNum type="arabicParenBoth"/>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BY AGE:</a:t>
            </a:r>
          </a:p>
          <a:p>
            <a:pPr marR="0" lvl="0" indent="0" algn="ctr" defTabSz="914400" rtl="0" eaLnBrk="1" fontAlgn="auto" latinLnBrk="0" hangingPunct="1">
              <a:lnSpc>
                <a:spcPct val="100000"/>
              </a:lnSpc>
              <a:spcBef>
                <a:spcPts val="0"/>
              </a:spcBef>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National Transfer Accounts (2013)</a:t>
            </a:r>
          </a:p>
        </p:txBody>
      </p:sp>
      <p:sp>
        <p:nvSpPr>
          <p:cNvPr id="14" name="TextBox 13">
            <a:extLst>
              <a:ext uri="{FF2B5EF4-FFF2-40B4-BE49-F238E27FC236}">
                <a16:creationId xmlns:a16="http://schemas.microsoft.com/office/drawing/2014/main" id="{0944769E-C388-E977-3214-2F4408C72CC0}"/>
              </a:ext>
            </a:extLst>
          </p:cNvPr>
          <p:cNvSpPr txBox="1"/>
          <p:nvPr/>
        </p:nvSpPr>
        <p:spPr>
          <a:xfrm>
            <a:off x="8171275" y="4124885"/>
            <a:ext cx="40207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(3) BY </a:t>
            </a:r>
            <a:r>
              <a:rPr lang="en-GB" sz="2000" dirty="0">
                <a:solidFill>
                  <a:prstClr val="white"/>
                </a:solidFill>
                <a:latin typeface="Comic Sans MS" panose="030F0902030302020204" pitchFamily="66" charset="0"/>
              </a:rPr>
              <a:t>SOCIO-ECONOMIC GROUP</a:t>
            </a: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a:t>
            </a:r>
          </a:p>
          <a:p>
            <a:pPr marL="0" marR="0" lvl="0" indent="0" algn="ctr" defTabSz="914400" rtl="0" eaLnBrk="1" fontAlgn="auto" latinLnBrk="0" hangingPunct="1">
              <a:lnSpc>
                <a:spcPct val="100000"/>
              </a:lnSpc>
              <a:spcBef>
                <a:spcPts val="0"/>
              </a:spcBef>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National Inclusion Accounts </a:t>
            </a:r>
          </a:p>
          <a:p>
            <a:pPr marL="0" marR="0" lvl="0" indent="0" algn="ctr" defTabSz="914400" rtl="0" eaLnBrk="1" fontAlgn="auto" latinLnBrk="0" hangingPunct="1">
              <a:lnSpc>
                <a:spcPct val="100000"/>
              </a:lnSpc>
              <a:spcBef>
                <a:spcPts val="0"/>
              </a:spcBef>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(2025)</a:t>
            </a:r>
          </a:p>
        </p:txBody>
      </p:sp>
      <p:sp>
        <p:nvSpPr>
          <p:cNvPr id="16" name="TextBox 15">
            <a:extLst>
              <a:ext uri="{FF2B5EF4-FFF2-40B4-BE49-F238E27FC236}">
                <a16:creationId xmlns:a16="http://schemas.microsoft.com/office/drawing/2014/main" id="{F225647C-B7B2-66C8-35D6-2CE13F829F2F}"/>
              </a:ext>
            </a:extLst>
          </p:cNvPr>
          <p:cNvSpPr txBox="1"/>
          <p:nvPr/>
        </p:nvSpPr>
        <p:spPr>
          <a:xfrm>
            <a:off x="4278081" y="4083322"/>
            <a:ext cx="3635833" cy="1015663"/>
          </a:xfrm>
          <a:prstGeom prst="rect">
            <a:avLst/>
          </a:prstGeom>
          <a:noFill/>
        </p:spPr>
        <p:txBody>
          <a:bodyPr wrap="square" rtlCol="0">
            <a:spAutoFit/>
          </a:bodyPr>
          <a:lstStyle/>
          <a:p>
            <a:pPr marR="0" lvl="0" algn="ctr" defTabSz="914400" rtl="0" eaLnBrk="1" fontAlgn="auto" latinLnBrk="0" hangingPunct="1">
              <a:lnSpc>
                <a:spcPct val="100000"/>
              </a:lnSpc>
              <a:spcBef>
                <a:spcPts val="0"/>
              </a:spcBef>
              <a:buClrTx/>
              <a:buSzTx/>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(2) BY </a:t>
            </a:r>
            <a:r>
              <a:rPr lang="en-GB" sz="2000" dirty="0">
                <a:solidFill>
                  <a:prstClr val="white"/>
                </a:solidFill>
                <a:latin typeface="Comic Sans MS" panose="030F0902030302020204" pitchFamily="66" charset="0"/>
              </a:rPr>
              <a:t>GENDER</a:t>
            </a: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a:t>
            </a:r>
          </a:p>
          <a:p>
            <a:pPr marL="0" marR="0" lvl="0" indent="0" algn="ctr" defTabSz="914400" rtl="0" eaLnBrk="1" fontAlgn="auto" latinLnBrk="0" hangingPunct="1">
              <a:lnSpc>
                <a:spcPct val="100000"/>
              </a:lnSpc>
              <a:spcBef>
                <a:spcPts val="0"/>
              </a:spcBef>
              <a:buClrTx/>
              <a:buSzTx/>
              <a:buFontTx/>
              <a:buNone/>
              <a:tabLst/>
              <a:defRPr/>
            </a:pPr>
            <a:r>
              <a:rPr kumimoji="0" lang="en-GB" sz="2000" b="0" i="0" u="none" strike="noStrike" kern="1200" cap="none" spc="0" normalizeH="0" baseline="0" noProof="0" dirty="0">
                <a:ln>
                  <a:noFill/>
                </a:ln>
                <a:solidFill>
                  <a:prstClr val="white"/>
                </a:solidFill>
                <a:effectLst/>
                <a:uLnTx/>
                <a:uFillTx/>
                <a:latin typeface="Comic Sans MS" panose="030F0902030302020204" pitchFamily="66" charset="0"/>
              </a:rPr>
              <a:t>National Time Transfer Accounts (2023)</a:t>
            </a:r>
          </a:p>
        </p:txBody>
      </p:sp>
      <p:pic>
        <p:nvPicPr>
          <p:cNvPr id="18" name="Picture 17">
            <a:extLst>
              <a:ext uri="{FF2B5EF4-FFF2-40B4-BE49-F238E27FC236}">
                <a16:creationId xmlns:a16="http://schemas.microsoft.com/office/drawing/2014/main" id="{8AC3424B-0C93-B592-55F8-8D89D6E7D3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199" y="5175929"/>
            <a:ext cx="1213463" cy="1569918"/>
          </a:xfrm>
          <a:prstGeom prst="rect">
            <a:avLst/>
          </a:prstGeom>
        </p:spPr>
      </p:pic>
      <p:pic>
        <p:nvPicPr>
          <p:cNvPr id="20" name="Picture 19">
            <a:extLst>
              <a:ext uri="{FF2B5EF4-FFF2-40B4-BE49-F238E27FC236}">
                <a16:creationId xmlns:a16="http://schemas.microsoft.com/office/drawing/2014/main" id="{7D5F79D0-44E3-7824-177F-9F7DCC7CC6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49895" y="5176630"/>
            <a:ext cx="1213463" cy="1569217"/>
          </a:xfrm>
          <a:prstGeom prst="rect">
            <a:avLst/>
          </a:prstGeom>
        </p:spPr>
      </p:pic>
      <p:sp>
        <p:nvSpPr>
          <p:cNvPr id="22" name="TextBox 21">
            <a:extLst>
              <a:ext uri="{FF2B5EF4-FFF2-40B4-BE49-F238E27FC236}">
                <a16:creationId xmlns:a16="http://schemas.microsoft.com/office/drawing/2014/main" id="{24F9E35F-B8C3-5BC5-06CE-99607CD3C626}"/>
              </a:ext>
            </a:extLst>
          </p:cNvPr>
          <p:cNvSpPr txBox="1"/>
          <p:nvPr/>
        </p:nvSpPr>
        <p:spPr>
          <a:xfrm rot="16200000">
            <a:off x="-254517" y="5653131"/>
            <a:ext cx="1816100" cy="369332"/>
          </a:xfrm>
          <a:prstGeom prst="rect">
            <a:avLst/>
          </a:prstGeom>
          <a:noFill/>
        </p:spPr>
        <p:txBody>
          <a:bodyPr wrap="square" rtlCol="0">
            <a:spAutoFit/>
          </a:bodyPr>
          <a:lstStyle/>
          <a:p>
            <a:r>
              <a:rPr lang="en-US" dirty="0">
                <a:solidFill>
                  <a:schemeClr val="bg1"/>
                </a:solidFill>
                <a:latin typeface="Comic Sans MS" panose="030F0902030302020204" pitchFamily="66" charset="0"/>
              </a:rPr>
              <a:t>Spanish</a:t>
            </a:r>
          </a:p>
        </p:txBody>
      </p:sp>
      <p:sp>
        <p:nvSpPr>
          <p:cNvPr id="23" name="TextBox 22">
            <a:extLst>
              <a:ext uri="{FF2B5EF4-FFF2-40B4-BE49-F238E27FC236}">
                <a16:creationId xmlns:a16="http://schemas.microsoft.com/office/drawing/2014/main" id="{F21622FE-67D0-5681-E5AF-383023B521CE}"/>
              </a:ext>
            </a:extLst>
          </p:cNvPr>
          <p:cNvSpPr txBox="1"/>
          <p:nvPr/>
        </p:nvSpPr>
        <p:spPr>
          <a:xfrm rot="16200000">
            <a:off x="1427688" y="5653131"/>
            <a:ext cx="1816100" cy="369332"/>
          </a:xfrm>
          <a:prstGeom prst="rect">
            <a:avLst/>
          </a:prstGeom>
          <a:noFill/>
        </p:spPr>
        <p:txBody>
          <a:bodyPr wrap="square" rtlCol="0">
            <a:spAutoFit/>
          </a:bodyPr>
          <a:lstStyle/>
          <a:p>
            <a:r>
              <a:rPr lang="en-US" dirty="0">
                <a:solidFill>
                  <a:schemeClr val="bg1"/>
                </a:solidFill>
                <a:latin typeface="Comic Sans MS" panose="030F0902030302020204" pitchFamily="66" charset="0"/>
              </a:rPr>
              <a:t>Russian</a:t>
            </a:r>
          </a:p>
        </p:txBody>
      </p:sp>
    </p:spTree>
    <p:extLst>
      <p:ext uri="{BB962C8B-B14F-4D97-AF65-F5344CB8AC3E}">
        <p14:creationId xmlns:p14="http://schemas.microsoft.com/office/powerpoint/2010/main" val="252456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 name="Picture 2" descr="Cover page">
            <a:extLst>
              <a:ext uri="{FF2B5EF4-FFF2-40B4-BE49-F238E27FC236}">
                <a16:creationId xmlns:a16="http://schemas.microsoft.com/office/drawing/2014/main" id="{B6B452B7-B11B-867A-CF14-FE05B60831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70530" y="1438247"/>
            <a:ext cx="3631685" cy="51829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ular Callout 6">
            <a:extLst>
              <a:ext uri="{FF2B5EF4-FFF2-40B4-BE49-F238E27FC236}">
                <a16:creationId xmlns:a16="http://schemas.microsoft.com/office/drawing/2014/main" id="{AC07FA90-E2D7-BE4D-3B49-8573C01651C7}"/>
              </a:ext>
            </a:extLst>
          </p:cNvPr>
          <p:cNvSpPr/>
          <p:nvPr/>
        </p:nvSpPr>
        <p:spPr>
          <a:xfrm>
            <a:off x="1489785" y="1438246"/>
            <a:ext cx="3631685" cy="5182977"/>
          </a:xfrm>
          <a:prstGeom prst="wedgeRectCallout">
            <a:avLst>
              <a:gd name="adj1" fmla="val 117208"/>
              <a:gd name="adj2" fmla="val 22784"/>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omic Sans MS" panose="030F0902030302020204" pitchFamily="66" charset="0"/>
              </a:rPr>
              <a:t>UN Economist Network </a:t>
            </a:r>
            <a:r>
              <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rPr>
              <a:t>identified 5 megatrends impacting sustainable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rPr>
              <a:t>climate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Comic Sans MS" panose="030F0902030302020204" pitchFamily="66" charset="0"/>
              </a:rPr>
              <a:t>demographic shifts, particularly population ageing</a:t>
            </a:r>
            <a:r>
              <a:rPr kumimoji="0" lang="en-US" sz="2000" b="0" i="0" u="none" strike="noStrike" kern="1200" cap="none" spc="0" normalizeH="0" baseline="0" noProof="0" dirty="0">
                <a:ln>
                  <a:noFill/>
                </a:ln>
                <a:solidFill>
                  <a:srgbClr val="FFFF00"/>
                </a:solidFill>
                <a:effectLst/>
                <a:uLnTx/>
                <a:uFillTx/>
                <a:latin typeface="Comic Sans MS" panose="030F0902030302020204" pitchFamily="66"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rPr>
              <a:t>urbanization;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rPr>
              <a:t> the emergence of digital technologies;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mic Sans MS" panose="030F0902030302020204" pitchFamily="66" charset="0"/>
              </a:rPr>
              <a:t>and inequalities. </a:t>
            </a:r>
          </a:p>
        </p:txBody>
      </p:sp>
      <p:sp>
        <p:nvSpPr>
          <p:cNvPr id="4" name="TextBox 3">
            <a:extLst>
              <a:ext uri="{FF2B5EF4-FFF2-40B4-BE49-F238E27FC236}">
                <a16:creationId xmlns:a16="http://schemas.microsoft.com/office/drawing/2014/main" id="{ADBE8D12-4C0E-1293-4727-977F40E938FE}"/>
              </a:ext>
            </a:extLst>
          </p:cNvPr>
          <p:cNvSpPr txBox="1"/>
          <p:nvPr/>
        </p:nvSpPr>
        <p:spPr>
          <a:xfrm>
            <a:off x="972457" y="236776"/>
            <a:ext cx="10508343" cy="1077218"/>
          </a:xfrm>
          <a:prstGeom prst="rect">
            <a:avLst/>
          </a:prstGeom>
          <a:noFill/>
        </p:spPr>
        <p:txBody>
          <a:bodyPr wrap="square" rtlCol="0">
            <a:spAutoFit/>
          </a:bodyPr>
          <a:lstStyle/>
          <a:p>
            <a:r>
              <a:rPr lang="en-US" sz="3200" dirty="0">
                <a:latin typeface="Comic Sans MS" panose="030F0902030302020204" pitchFamily="66" charset="0"/>
              </a:rPr>
              <a:t>Like climate change, demographic shifts are a megatrend impacting sustainable development</a:t>
            </a:r>
          </a:p>
        </p:txBody>
      </p:sp>
      <p:sp>
        <p:nvSpPr>
          <p:cNvPr id="2" name="Slide Number Placeholder 1">
            <a:extLst>
              <a:ext uri="{FF2B5EF4-FFF2-40B4-BE49-F238E27FC236}">
                <a16:creationId xmlns:a16="http://schemas.microsoft.com/office/drawing/2014/main" id="{67E962D2-F70B-9DBE-71AD-F5384645F516}"/>
              </a:ext>
            </a:extLst>
          </p:cNvPr>
          <p:cNvSpPr>
            <a:spLocks noGrp="1"/>
          </p:cNvSpPr>
          <p:nvPr>
            <p:ph type="sldNum" sz="quarter" idx="12"/>
          </p:nvPr>
        </p:nvSpPr>
        <p:spPr/>
        <p:txBody>
          <a:bodyPr/>
          <a:lstStyle/>
          <a:p>
            <a:fld id="{AFB7C26F-86FD-2D41-878E-ED7CAB07C596}" type="slidenum">
              <a:rPr lang="en-GB" smtClean="0"/>
              <a:t>6</a:t>
            </a:fld>
            <a:endParaRPr lang="en-GB"/>
          </a:p>
        </p:txBody>
      </p:sp>
    </p:spTree>
    <p:extLst>
      <p:ext uri="{BB962C8B-B14F-4D97-AF65-F5344CB8AC3E}">
        <p14:creationId xmlns:p14="http://schemas.microsoft.com/office/powerpoint/2010/main" val="832954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2B0E7-3ABD-1A13-DCAB-05438C97276B}"/>
              </a:ext>
            </a:extLst>
          </p:cNvPr>
          <p:cNvSpPr>
            <a:spLocks noGrp="1"/>
          </p:cNvSpPr>
          <p:nvPr>
            <p:ph type="sldNum" sz="quarter" idx="12"/>
          </p:nvPr>
        </p:nvSpPr>
        <p:spPr/>
        <p:txBody>
          <a:bodyPr/>
          <a:lstStyle/>
          <a:p>
            <a:fld id="{CB2AC94C-4156-5646-AE26-0FCDB711D0CF}" type="slidenum">
              <a:rPr lang="en-US" altLang="en-US" smtClean="0"/>
              <a:pPr/>
              <a:t>7</a:t>
            </a:fld>
            <a:endParaRPr lang="en-US" altLang="en-US"/>
          </a:p>
        </p:txBody>
      </p:sp>
      <p:sp>
        <p:nvSpPr>
          <p:cNvPr id="6" name="Title 1">
            <a:extLst>
              <a:ext uri="{FF2B5EF4-FFF2-40B4-BE49-F238E27FC236}">
                <a16:creationId xmlns:a16="http://schemas.microsoft.com/office/drawing/2014/main" id="{7AA49AE0-1483-651B-72E9-184C26C80271}"/>
              </a:ext>
            </a:extLst>
          </p:cNvPr>
          <p:cNvSpPr txBox="1">
            <a:spLocks/>
          </p:cNvSpPr>
          <p:nvPr/>
        </p:nvSpPr>
        <p:spPr>
          <a:xfrm>
            <a:off x="457929" y="356845"/>
            <a:ext cx="11276142" cy="1909278"/>
          </a:xfrm>
          <a:prstGeom prst="rect">
            <a:avLst/>
          </a:prstGeom>
          <a:noFill/>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a:lstStyle>
          <a:p>
            <a:r>
              <a:rPr lang="en-US" sz="3600" b="1" dirty="0">
                <a:latin typeface="Comic Sans MS" panose="030F0902030302020204" pitchFamily="66" charset="0"/>
              </a:rPr>
              <a:t>Capacity Development </a:t>
            </a:r>
            <a:r>
              <a:rPr lang="en-US" sz="3600" dirty="0">
                <a:latin typeface="Comic Sans MS" panose="030F0902030302020204" pitchFamily="66" charset="0"/>
              </a:rPr>
              <a:t>Support </a:t>
            </a:r>
            <a:br>
              <a:rPr lang="en-US" sz="3600" dirty="0">
                <a:latin typeface="Comic Sans MS" panose="030F0902030302020204" pitchFamily="66" charset="0"/>
              </a:rPr>
            </a:br>
            <a:r>
              <a:rPr lang="en-US" sz="3600" dirty="0">
                <a:latin typeface="Comic Sans MS" panose="030F0902030302020204" pitchFamily="66" charset="0"/>
              </a:rPr>
              <a:t>on NTA sponsored by the United Nations </a:t>
            </a:r>
          </a:p>
        </p:txBody>
      </p:sp>
      <p:sp>
        <p:nvSpPr>
          <p:cNvPr id="10" name="Rounded Rectangle 9">
            <a:extLst>
              <a:ext uri="{FF2B5EF4-FFF2-40B4-BE49-F238E27FC236}">
                <a16:creationId xmlns:a16="http://schemas.microsoft.com/office/drawing/2014/main" id="{54502820-E299-DA6C-6B17-C7B4E19519B0}"/>
              </a:ext>
            </a:extLst>
          </p:cNvPr>
          <p:cNvSpPr/>
          <p:nvPr/>
        </p:nvSpPr>
        <p:spPr>
          <a:xfrm>
            <a:off x="2027582" y="2941983"/>
            <a:ext cx="3538331" cy="3081130"/>
          </a:xfrm>
          <a:prstGeom prst="roundRect">
            <a:avLst/>
          </a:prstGeom>
          <a:solidFill>
            <a:srgbClr val="019EDB"/>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Comic Sans MS" panose="030F0902030302020204" pitchFamily="66" charset="0"/>
              </a:rPr>
              <a:t>UN Secretariat:</a:t>
            </a:r>
          </a:p>
          <a:p>
            <a:pPr algn="ctr"/>
            <a:endParaRPr lang="en-US" sz="2000" dirty="0">
              <a:latin typeface="Comic Sans MS" panose="030F0902030302020204" pitchFamily="66" charset="0"/>
            </a:endParaRPr>
          </a:p>
          <a:p>
            <a:pPr algn="ctr"/>
            <a:r>
              <a:rPr lang="en-US" sz="2000" dirty="0">
                <a:latin typeface="Comic Sans MS" panose="030F0902030302020204" pitchFamily="66" charset="0"/>
              </a:rPr>
              <a:t>DESA</a:t>
            </a:r>
          </a:p>
          <a:p>
            <a:pPr algn="ctr"/>
            <a:r>
              <a:rPr lang="en-US" sz="2000" dirty="0">
                <a:latin typeface="Comic Sans MS" panose="030F0902030302020204" pitchFamily="66" charset="0"/>
              </a:rPr>
              <a:t>ECA</a:t>
            </a:r>
          </a:p>
          <a:p>
            <a:pPr algn="ctr"/>
            <a:r>
              <a:rPr lang="en-US" sz="2000" dirty="0">
                <a:latin typeface="Comic Sans MS" panose="030F0902030302020204" pitchFamily="66" charset="0"/>
              </a:rPr>
              <a:t>ESCAP</a:t>
            </a:r>
          </a:p>
          <a:p>
            <a:pPr algn="ctr"/>
            <a:r>
              <a:rPr lang="en-US" sz="2000" dirty="0">
                <a:latin typeface="Comic Sans MS" panose="030F0902030302020204" pitchFamily="66" charset="0"/>
              </a:rPr>
              <a:t>ECLAC</a:t>
            </a:r>
          </a:p>
          <a:p>
            <a:pPr algn="ctr"/>
            <a:r>
              <a:rPr lang="en-US" sz="2000" dirty="0">
                <a:latin typeface="Comic Sans MS" panose="030F0902030302020204" pitchFamily="66" charset="0"/>
              </a:rPr>
              <a:t>ESCWA</a:t>
            </a:r>
          </a:p>
          <a:p>
            <a:pPr algn="ctr"/>
            <a:endParaRPr lang="en-US" sz="2000" dirty="0">
              <a:latin typeface="Comic Sans MS" panose="030F0902030302020204" pitchFamily="66" charset="0"/>
            </a:endParaRPr>
          </a:p>
        </p:txBody>
      </p:sp>
      <p:sp>
        <p:nvSpPr>
          <p:cNvPr id="11" name="Rounded Rectangle 10">
            <a:extLst>
              <a:ext uri="{FF2B5EF4-FFF2-40B4-BE49-F238E27FC236}">
                <a16:creationId xmlns:a16="http://schemas.microsoft.com/office/drawing/2014/main" id="{B0BA8F05-A3F2-F644-E101-82324F65F73E}"/>
              </a:ext>
            </a:extLst>
          </p:cNvPr>
          <p:cNvSpPr/>
          <p:nvPr/>
        </p:nvSpPr>
        <p:spPr>
          <a:xfrm>
            <a:off x="6968434" y="2941983"/>
            <a:ext cx="3538331" cy="3081130"/>
          </a:xfrm>
          <a:prstGeom prst="roundRect">
            <a:avLst/>
          </a:prstGeom>
          <a:solidFill>
            <a:srgbClr val="E28B0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Comic Sans MS" panose="030F0902030302020204" pitchFamily="66" charset="0"/>
              </a:rPr>
              <a:t>UNFPA</a:t>
            </a:r>
          </a:p>
        </p:txBody>
      </p:sp>
    </p:spTree>
    <p:extLst>
      <p:ext uri="{BB962C8B-B14F-4D97-AF65-F5344CB8AC3E}">
        <p14:creationId xmlns:p14="http://schemas.microsoft.com/office/powerpoint/2010/main" val="68618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collage of a person&#10;&#10;Description automatically generated with low confidence">
            <a:extLst>
              <a:ext uri="{FF2B5EF4-FFF2-40B4-BE49-F238E27FC236}">
                <a16:creationId xmlns:a16="http://schemas.microsoft.com/office/drawing/2014/main" id="{98E16014-4AA4-6D36-6B37-5475ADF900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17635" y="299363"/>
            <a:ext cx="4160452" cy="3049204"/>
          </a:xfrm>
          <a:prstGeom prst="rect">
            <a:avLst/>
          </a:prstGeom>
        </p:spPr>
      </p:pic>
      <p:pic>
        <p:nvPicPr>
          <p:cNvPr id="17" name="Picture 16" descr="A group of people sitting at tables&#10;&#10;Description automatically generated with medium confidence">
            <a:extLst>
              <a:ext uri="{FF2B5EF4-FFF2-40B4-BE49-F238E27FC236}">
                <a16:creationId xmlns:a16="http://schemas.microsoft.com/office/drawing/2014/main" id="{3B99FC79-F991-D4EE-0A4C-B68AB20FF9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54296" y="299363"/>
            <a:ext cx="7217085" cy="3008188"/>
          </a:xfrm>
          <a:prstGeom prst="rect">
            <a:avLst/>
          </a:prstGeom>
        </p:spPr>
      </p:pic>
      <p:cxnSp>
        <p:nvCxnSpPr>
          <p:cNvPr id="33" name="Straight Connector 32">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posing for a photo&#10;&#10;Description automatically generated">
            <a:extLst>
              <a:ext uri="{FF2B5EF4-FFF2-40B4-BE49-F238E27FC236}">
                <a16:creationId xmlns:a16="http://schemas.microsoft.com/office/drawing/2014/main" id="{167E31E2-1651-A6AB-B5EB-1AABB71140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7635" y="3509433"/>
            <a:ext cx="4160452" cy="3026833"/>
          </a:xfrm>
          <a:prstGeom prst="rect">
            <a:avLst/>
          </a:prstGeom>
        </p:spPr>
      </p:pic>
      <p:sp>
        <p:nvSpPr>
          <p:cNvPr id="19" name="Rectangle 18">
            <a:extLst>
              <a:ext uri="{FF2B5EF4-FFF2-40B4-BE49-F238E27FC236}">
                <a16:creationId xmlns:a16="http://schemas.microsoft.com/office/drawing/2014/main" id="{1296AE25-C37F-9E92-36A0-8B476F9D3F3D}"/>
              </a:ext>
            </a:extLst>
          </p:cNvPr>
          <p:cNvSpPr/>
          <p:nvPr/>
        </p:nvSpPr>
        <p:spPr>
          <a:xfrm>
            <a:off x="4654296" y="3429000"/>
            <a:ext cx="7217085" cy="3129637"/>
          </a:xfrm>
          <a:prstGeom prst="rect">
            <a:avLst/>
          </a:prstGeom>
          <a:solidFill>
            <a:srgbClr val="01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F8492B72-EAC1-D578-2587-0E60DA96C3F9}"/>
              </a:ext>
            </a:extLst>
          </p:cNvPr>
          <p:cNvSpPr txBox="1">
            <a:spLocks/>
          </p:cNvSpPr>
          <p:nvPr/>
        </p:nvSpPr>
        <p:spPr>
          <a:xfrm>
            <a:off x="5021820" y="3927072"/>
            <a:ext cx="6465287" cy="1516014"/>
          </a:xfrm>
          <a:prstGeom prst="rect">
            <a:avLst/>
          </a:prstGeom>
        </p:spPr>
        <p:txBody>
          <a:bodyPr vert="horz" lIns="91440" tIns="45720" rIns="91440" bIns="45720" rtlCol="0" anchor="b">
            <a:normAutofit fontScale="85000" lnSpcReduction="10000"/>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a:lstStyle>
          <a:p>
            <a:pPr algn="l"/>
            <a:r>
              <a:rPr lang="en-US" dirty="0">
                <a:solidFill>
                  <a:srgbClr val="FFFFFF"/>
                </a:solidFill>
                <a:latin typeface="Comic Sans MS" panose="030F0902030302020204" pitchFamily="66" charset="0"/>
                <a:ea typeface="+mj-ea"/>
              </a:rPr>
              <a:t>DESA</a:t>
            </a:r>
            <a:br>
              <a:rPr lang="en-US" dirty="0">
                <a:solidFill>
                  <a:srgbClr val="FFFFFF"/>
                </a:solidFill>
                <a:latin typeface="Comic Sans MS" panose="030F0902030302020204" pitchFamily="66" charset="0"/>
                <a:ea typeface="+mj-ea"/>
              </a:rPr>
            </a:br>
            <a:r>
              <a:rPr lang="en-US" dirty="0">
                <a:solidFill>
                  <a:srgbClr val="FFFFFF"/>
                </a:solidFill>
                <a:latin typeface="Comic Sans MS" panose="030F0902030302020204" pitchFamily="66" charset="0"/>
                <a:ea typeface="+mj-ea"/>
              </a:rPr>
              <a:t>Training to Member States</a:t>
            </a:r>
          </a:p>
        </p:txBody>
      </p:sp>
    </p:spTree>
    <p:extLst>
      <p:ext uri="{BB962C8B-B14F-4D97-AF65-F5344CB8AC3E}">
        <p14:creationId xmlns:p14="http://schemas.microsoft.com/office/powerpoint/2010/main" val="3247285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CECE"/>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E2B0E7-3ABD-1A13-DCAB-05438C97276B}"/>
              </a:ext>
            </a:extLst>
          </p:cNvPr>
          <p:cNvSpPr>
            <a:spLocks noGrp="1"/>
          </p:cNvSpPr>
          <p:nvPr>
            <p:ph type="sldNum" sz="quarter" idx="12"/>
          </p:nvPr>
        </p:nvSpPr>
        <p:spPr/>
        <p:txBody>
          <a:bodyPr/>
          <a:lstStyle/>
          <a:p>
            <a:fld id="{CB2AC94C-4156-5646-AE26-0FCDB711D0CF}" type="slidenum">
              <a:rPr lang="en-US" altLang="en-US" smtClean="0"/>
              <a:pPr/>
              <a:t>9</a:t>
            </a:fld>
            <a:endParaRPr lang="en-US" altLang="en-US"/>
          </a:p>
        </p:txBody>
      </p:sp>
      <p:sp>
        <p:nvSpPr>
          <p:cNvPr id="6" name="Title 1">
            <a:extLst>
              <a:ext uri="{FF2B5EF4-FFF2-40B4-BE49-F238E27FC236}">
                <a16:creationId xmlns:a16="http://schemas.microsoft.com/office/drawing/2014/main" id="{7AA49AE0-1483-651B-72E9-184C26C80271}"/>
              </a:ext>
            </a:extLst>
          </p:cNvPr>
          <p:cNvSpPr txBox="1">
            <a:spLocks/>
          </p:cNvSpPr>
          <p:nvPr/>
        </p:nvSpPr>
        <p:spPr>
          <a:xfrm>
            <a:off x="457929" y="356845"/>
            <a:ext cx="11276142" cy="1909278"/>
          </a:xfrm>
          <a:prstGeom prst="rect">
            <a:avLst/>
          </a:prstGeom>
          <a:noFill/>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a:lstStyle>
          <a:p>
            <a:endParaRPr lang="en-US" sz="3600" dirty="0">
              <a:latin typeface="Comic Sans MS" panose="030F0902030302020204" pitchFamily="66" charset="0"/>
            </a:endParaRPr>
          </a:p>
        </p:txBody>
      </p:sp>
      <p:sp>
        <p:nvSpPr>
          <p:cNvPr id="4" name="Title 1">
            <a:extLst>
              <a:ext uri="{FF2B5EF4-FFF2-40B4-BE49-F238E27FC236}">
                <a16:creationId xmlns:a16="http://schemas.microsoft.com/office/drawing/2014/main" id="{52644492-8CF5-E4BB-2533-689E15211439}"/>
              </a:ext>
            </a:extLst>
          </p:cNvPr>
          <p:cNvSpPr txBox="1">
            <a:spLocks/>
          </p:cNvSpPr>
          <p:nvPr/>
        </p:nvSpPr>
        <p:spPr>
          <a:xfrm>
            <a:off x="610329" y="509245"/>
            <a:ext cx="11276142" cy="1909278"/>
          </a:xfrm>
          <a:prstGeom prst="rect">
            <a:avLst/>
          </a:prstGeom>
          <a:noFill/>
        </p:spPr>
        <p:txBody>
          <a:bodyPr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a:lstStyle>
          <a:p>
            <a:r>
              <a:rPr lang="en-US" sz="3600" b="1" dirty="0">
                <a:solidFill>
                  <a:srgbClr val="0070C0"/>
                </a:solidFill>
                <a:latin typeface="Comic Sans MS" panose="030F0902030302020204" pitchFamily="66" charset="0"/>
              </a:rPr>
              <a:t>Capacity Development </a:t>
            </a:r>
            <a:r>
              <a:rPr lang="en-US" sz="3600" dirty="0">
                <a:latin typeface="Comic Sans MS" panose="030F0902030302020204" pitchFamily="66" charset="0"/>
              </a:rPr>
              <a:t>Support </a:t>
            </a:r>
            <a:br>
              <a:rPr lang="en-US" sz="3600" dirty="0">
                <a:latin typeface="Comic Sans MS" panose="030F0902030302020204" pitchFamily="66" charset="0"/>
              </a:rPr>
            </a:br>
            <a:r>
              <a:rPr lang="en-US" sz="3600" dirty="0">
                <a:latin typeface="Comic Sans MS" panose="030F0902030302020204" pitchFamily="66" charset="0"/>
              </a:rPr>
              <a:t>for NTA sponsored by the United Nations DESA </a:t>
            </a:r>
          </a:p>
        </p:txBody>
      </p:sp>
      <p:sp>
        <p:nvSpPr>
          <p:cNvPr id="5" name="TextBox 4">
            <a:extLst>
              <a:ext uri="{FF2B5EF4-FFF2-40B4-BE49-F238E27FC236}">
                <a16:creationId xmlns:a16="http://schemas.microsoft.com/office/drawing/2014/main" id="{5337427B-BB58-28FA-57B5-682B0D06BEB9}"/>
              </a:ext>
            </a:extLst>
          </p:cNvPr>
          <p:cNvSpPr txBox="1"/>
          <p:nvPr/>
        </p:nvSpPr>
        <p:spPr>
          <a:xfrm>
            <a:off x="610329" y="2928135"/>
            <a:ext cx="10972071" cy="3539430"/>
          </a:xfrm>
          <a:prstGeom prst="rect">
            <a:avLst/>
          </a:prstGeom>
          <a:noFill/>
        </p:spPr>
        <p:txBody>
          <a:bodyPr wrap="square" rtlCol="0">
            <a:spAutoFit/>
          </a:bodyPr>
          <a:lstStyle/>
          <a:p>
            <a:r>
              <a:rPr lang="en-US" sz="3200" dirty="0"/>
              <a:t>During the last 4 years, UN-DESA has led </a:t>
            </a:r>
            <a:r>
              <a:rPr lang="en-US" sz="3200" b="1" dirty="0">
                <a:solidFill>
                  <a:srgbClr val="0070C0"/>
                </a:solidFill>
              </a:rPr>
              <a:t>7 training workshops </a:t>
            </a:r>
            <a:r>
              <a:rPr lang="en-US" sz="3200" dirty="0"/>
              <a:t>on NTA:  </a:t>
            </a:r>
            <a:r>
              <a:rPr lang="en-US" sz="3200" b="1" dirty="0"/>
              <a:t>4 national workshops </a:t>
            </a:r>
            <a:r>
              <a:rPr lang="en-US" sz="3200" dirty="0"/>
              <a:t>in Colombia, Indonesia, Malaysia, and Mexico, and </a:t>
            </a:r>
            <a:r>
              <a:rPr lang="en-US" sz="3200" b="1" dirty="0"/>
              <a:t>3 regional workshops</a:t>
            </a:r>
            <a:r>
              <a:rPr lang="en-US" sz="3200" dirty="0"/>
              <a:t>:  1 in Asia-Pacific and 2 in LAC.</a:t>
            </a:r>
          </a:p>
          <a:p>
            <a:endParaRPr lang="en-US" sz="3200" dirty="0"/>
          </a:p>
          <a:p>
            <a:r>
              <a:rPr lang="en-US" sz="3200" dirty="0"/>
              <a:t>Trained </a:t>
            </a:r>
            <a:r>
              <a:rPr lang="en-US" sz="3200" b="1" dirty="0">
                <a:solidFill>
                  <a:srgbClr val="0070C0"/>
                </a:solidFill>
              </a:rPr>
              <a:t>214 participants </a:t>
            </a:r>
            <a:r>
              <a:rPr lang="en-US" sz="3200" dirty="0"/>
              <a:t>from </a:t>
            </a:r>
            <a:r>
              <a:rPr lang="en-US" sz="3200" b="1" dirty="0">
                <a:solidFill>
                  <a:srgbClr val="0070C0"/>
                </a:solidFill>
              </a:rPr>
              <a:t>22 countries </a:t>
            </a:r>
            <a:r>
              <a:rPr lang="en-US" sz="3200" dirty="0"/>
              <a:t>(13 in LAC and 9 in Asia-Pacific).</a:t>
            </a:r>
            <a:endParaRPr lang="en-US" sz="1000" dirty="0"/>
          </a:p>
        </p:txBody>
      </p:sp>
    </p:spTree>
    <p:extLst>
      <p:ext uri="{BB962C8B-B14F-4D97-AF65-F5344CB8AC3E}">
        <p14:creationId xmlns:p14="http://schemas.microsoft.com/office/powerpoint/2010/main" val="583699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13495</TotalTime>
  <Words>996</Words>
  <Application>Microsoft Office PowerPoint</Application>
  <PresentationFormat>Widescreen</PresentationFormat>
  <Paragraphs>124</Paragraphs>
  <Slides>13</Slides>
  <Notes>7</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Arial</vt:lpstr>
      <vt:lpstr>Calibri</vt:lpstr>
      <vt:lpstr>Calibri Light</vt:lpstr>
      <vt:lpstr>Comic Sans MS</vt:lpstr>
      <vt:lpstr>Roboto</vt:lpstr>
      <vt:lpstr>Office Theme</vt:lpstr>
      <vt:lpstr>1_Office Theme</vt:lpstr>
      <vt:lpstr>3_Office Theme</vt:lpstr>
      <vt:lpstr>4_Office Theme</vt:lpstr>
      <vt:lpstr>5_Office Theme</vt:lpstr>
      <vt:lpstr>6_Office Theme</vt:lpstr>
      <vt:lpstr>7_Office Theme</vt:lpstr>
      <vt:lpstr>PowerPoint Presentation</vt:lpstr>
      <vt:lpstr>Looking back, looking forward</vt:lpstr>
      <vt:lpstr>PowerPoint Presentation</vt:lpstr>
      <vt:lpstr>Looking back, looking forward</vt:lpstr>
      <vt:lpstr>DESA Manuals Measuring the Generational and Gendered Economy</vt:lpstr>
      <vt:lpstr>PowerPoint Presentation</vt:lpstr>
      <vt:lpstr>PowerPoint Presentation</vt:lpstr>
      <vt:lpstr>PowerPoint Presentation</vt:lpstr>
      <vt:lpstr>PowerPoint Presentation</vt:lpstr>
      <vt:lpstr>Looking back, looking forward</vt:lpstr>
      <vt:lpstr>15th Tranche Development Account (2023-2026): National Inclusion Accounts  (NTAs by educational attainment)</vt:lpstr>
      <vt:lpstr>4th Beyond GDP Sprint: Disaggregating National Accounts  by age, gender, and socioeconomic group (2022)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NTA around the world: Impact on policy-making</dc:title>
  <dc:creator>Tim Miller</dc:creator>
  <cp:lastModifiedBy>Jorge Bravo</cp:lastModifiedBy>
  <cp:revision>199</cp:revision>
  <cp:lastPrinted>2022-10-14T21:42:45Z</cp:lastPrinted>
  <dcterms:created xsi:type="dcterms:W3CDTF">2022-02-22T02:51:39Z</dcterms:created>
  <dcterms:modified xsi:type="dcterms:W3CDTF">2023-02-13T10:21:04Z</dcterms:modified>
</cp:coreProperties>
</file>